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48" r:id="rId5"/>
    <p:sldMasterId id="2147483660" r:id="rId6"/>
    <p:sldMasterId id="2147483664" r:id="rId7"/>
  </p:sldMasterIdLst>
  <p:notesMasterIdLst>
    <p:notesMasterId r:id="rId23"/>
  </p:notesMasterIdLst>
  <p:sldIdLst>
    <p:sldId id="257" r:id="rId8"/>
    <p:sldId id="258" r:id="rId9"/>
    <p:sldId id="280" r:id="rId10"/>
    <p:sldId id="273" r:id="rId11"/>
    <p:sldId id="269" r:id="rId12"/>
    <p:sldId id="277" r:id="rId13"/>
    <p:sldId id="275" r:id="rId14"/>
    <p:sldId id="276" r:id="rId15"/>
    <p:sldId id="284" r:id="rId16"/>
    <p:sldId id="286" r:id="rId17"/>
    <p:sldId id="287" r:id="rId18"/>
    <p:sldId id="285" r:id="rId19"/>
    <p:sldId id="282" r:id="rId20"/>
    <p:sldId id="281" r:id="rId21"/>
    <p:sldId id="283"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B288BB-F62A-4CBD-A381-CE2759A910CE}" v="73" dt="2023-11-26T14:59:35.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FDB288BB-F62A-4CBD-A381-CE2759A910CE}"/>
    <pc:docChg chg="undo custSel addSld modSld sldOrd">
      <pc:chgData name="Pascalle Cup" userId="abbe84a0-611b-406e-b251-e8b4b71c069a" providerId="ADAL" clId="{FDB288BB-F62A-4CBD-A381-CE2759A910CE}" dt="2023-11-27T13:46:22.161" v="506" actId="20577"/>
      <pc:docMkLst>
        <pc:docMk/>
      </pc:docMkLst>
      <pc:sldChg chg="modSp mod">
        <pc:chgData name="Pascalle Cup" userId="abbe84a0-611b-406e-b251-e8b4b71c069a" providerId="ADAL" clId="{FDB288BB-F62A-4CBD-A381-CE2759A910CE}" dt="2023-11-27T12:43:36.313" v="501" actId="6549"/>
        <pc:sldMkLst>
          <pc:docMk/>
          <pc:sldMk cId="454651464" sldId="257"/>
        </pc:sldMkLst>
        <pc:spChg chg="mod">
          <ac:chgData name="Pascalle Cup" userId="abbe84a0-611b-406e-b251-e8b4b71c069a" providerId="ADAL" clId="{FDB288BB-F62A-4CBD-A381-CE2759A910CE}" dt="2023-11-27T12:43:36.313" v="501" actId="6549"/>
          <ac:spMkLst>
            <pc:docMk/>
            <pc:sldMk cId="454651464" sldId="257"/>
            <ac:spMk id="2" creationId="{75315D46-89C9-4BE0-9F0F-661147B1ECED}"/>
          </ac:spMkLst>
        </pc:spChg>
      </pc:sldChg>
      <pc:sldChg chg="modSp mod">
        <pc:chgData name="Pascalle Cup" userId="abbe84a0-611b-406e-b251-e8b4b71c069a" providerId="ADAL" clId="{FDB288BB-F62A-4CBD-A381-CE2759A910CE}" dt="2023-11-26T14:56:07.888" v="372" actId="207"/>
        <pc:sldMkLst>
          <pc:docMk/>
          <pc:sldMk cId="878169694" sldId="275"/>
        </pc:sldMkLst>
        <pc:spChg chg="mod">
          <ac:chgData name="Pascalle Cup" userId="abbe84a0-611b-406e-b251-e8b4b71c069a" providerId="ADAL" clId="{FDB288BB-F62A-4CBD-A381-CE2759A910CE}" dt="2023-11-26T14:56:07.888" v="372" actId="207"/>
          <ac:spMkLst>
            <pc:docMk/>
            <pc:sldMk cId="878169694" sldId="275"/>
            <ac:spMk id="9" creationId="{4FEE46BF-0793-4399-B6A0-0E1846E0ED49}"/>
          </ac:spMkLst>
        </pc:spChg>
        <pc:spChg chg="mod">
          <ac:chgData name="Pascalle Cup" userId="abbe84a0-611b-406e-b251-e8b4b71c069a" providerId="ADAL" clId="{FDB288BB-F62A-4CBD-A381-CE2759A910CE}" dt="2023-11-26T14:56:07.888" v="372" actId="207"/>
          <ac:spMkLst>
            <pc:docMk/>
            <pc:sldMk cId="878169694" sldId="275"/>
            <ac:spMk id="10" creationId="{9CD83B70-1ADD-4DAD-9603-935431C5CC42}"/>
          </ac:spMkLst>
        </pc:spChg>
        <pc:grpChg chg="mod">
          <ac:chgData name="Pascalle Cup" userId="abbe84a0-611b-406e-b251-e8b4b71c069a" providerId="ADAL" clId="{FDB288BB-F62A-4CBD-A381-CE2759A910CE}" dt="2023-11-26T14:56:07.888" v="372" actId="207"/>
          <ac:grpSpMkLst>
            <pc:docMk/>
            <pc:sldMk cId="878169694" sldId="275"/>
            <ac:grpSpMk id="5" creationId="{CF34B41A-8FF6-4FC4-8A6A-44FCA08AE182}"/>
          </ac:grpSpMkLst>
        </pc:grpChg>
      </pc:sldChg>
      <pc:sldChg chg="delSp modSp mod ord">
        <pc:chgData name="Pascalle Cup" userId="abbe84a0-611b-406e-b251-e8b4b71c069a" providerId="ADAL" clId="{FDB288BB-F62A-4CBD-A381-CE2759A910CE}" dt="2023-11-26T14:56:28.646" v="377" actId="1076"/>
        <pc:sldMkLst>
          <pc:docMk/>
          <pc:sldMk cId="3153703394" sldId="276"/>
        </pc:sldMkLst>
        <pc:spChg chg="mod">
          <ac:chgData name="Pascalle Cup" userId="abbe84a0-611b-406e-b251-e8b4b71c069a" providerId="ADAL" clId="{FDB288BB-F62A-4CBD-A381-CE2759A910CE}" dt="2023-11-26T14:55:49.066" v="369" actId="313"/>
          <ac:spMkLst>
            <pc:docMk/>
            <pc:sldMk cId="3153703394" sldId="276"/>
            <ac:spMk id="3" creationId="{A214647D-15F6-4FAC-8604-993D35441A15}"/>
          </ac:spMkLst>
        </pc:spChg>
        <pc:spChg chg="del topLvl">
          <ac:chgData name="Pascalle Cup" userId="abbe84a0-611b-406e-b251-e8b4b71c069a" providerId="ADAL" clId="{FDB288BB-F62A-4CBD-A381-CE2759A910CE}" dt="2023-11-26T14:56:25.176" v="376" actId="478"/>
          <ac:spMkLst>
            <pc:docMk/>
            <pc:sldMk cId="3153703394" sldId="276"/>
            <ac:spMk id="7" creationId="{6BA03848-CB9E-4E0C-B10E-86406BF046FB}"/>
          </ac:spMkLst>
        </pc:spChg>
        <pc:spChg chg="mod topLvl">
          <ac:chgData name="Pascalle Cup" userId="abbe84a0-611b-406e-b251-e8b4b71c069a" providerId="ADAL" clId="{FDB288BB-F62A-4CBD-A381-CE2759A910CE}" dt="2023-11-26T14:56:28.646" v="377" actId="1076"/>
          <ac:spMkLst>
            <pc:docMk/>
            <pc:sldMk cId="3153703394" sldId="276"/>
            <ac:spMk id="8" creationId="{013B1A5F-48FB-407D-A287-F771531FC627}"/>
          </ac:spMkLst>
        </pc:spChg>
        <pc:grpChg chg="del">
          <ac:chgData name="Pascalle Cup" userId="abbe84a0-611b-406e-b251-e8b4b71c069a" providerId="ADAL" clId="{FDB288BB-F62A-4CBD-A381-CE2759A910CE}" dt="2023-11-26T14:56:25.176" v="376" actId="478"/>
          <ac:grpSpMkLst>
            <pc:docMk/>
            <pc:sldMk cId="3153703394" sldId="276"/>
            <ac:grpSpMk id="6" creationId="{B9C70609-134B-4CA0-B18D-B77BD06E5829}"/>
          </ac:grpSpMkLst>
        </pc:grpChg>
      </pc:sldChg>
      <pc:sldChg chg="addSp modSp mod setBg">
        <pc:chgData name="Pascalle Cup" userId="abbe84a0-611b-406e-b251-e8b4b71c069a" providerId="ADAL" clId="{FDB288BB-F62A-4CBD-A381-CE2759A910CE}" dt="2023-11-26T15:02:19.305" v="487" actId="26606"/>
        <pc:sldMkLst>
          <pc:docMk/>
          <pc:sldMk cId="1691175157" sldId="280"/>
        </pc:sldMkLst>
        <pc:spChg chg="mod">
          <ac:chgData name="Pascalle Cup" userId="abbe84a0-611b-406e-b251-e8b4b71c069a" providerId="ADAL" clId="{FDB288BB-F62A-4CBD-A381-CE2759A910CE}" dt="2023-11-26T15:02:19.305" v="487" actId="26606"/>
          <ac:spMkLst>
            <pc:docMk/>
            <pc:sldMk cId="1691175157" sldId="280"/>
            <ac:spMk id="4" creationId="{8E74F73D-0840-4FA1-9847-2D7EE5798E5E}"/>
          </ac:spMkLst>
        </pc:spChg>
        <pc:spChg chg="mod">
          <ac:chgData name="Pascalle Cup" userId="abbe84a0-611b-406e-b251-e8b4b71c069a" providerId="ADAL" clId="{FDB288BB-F62A-4CBD-A381-CE2759A910CE}" dt="2023-11-26T15:02:19.305" v="487" actId="26606"/>
          <ac:spMkLst>
            <pc:docMk/>
            <pc:sldMk cId="1691175157" sldId="280"/>
            <ac:spMk id="5" creationId="{EB12CEF4-FB4F-9BA6-37C2-90F5DD7E7BAD}"/>
          </ac:spMkLst>
        </pc:spChg>
        <pc:spChg chg="add">
          <ac:chgData name="Pascalle Cup" userId="abbe84a0-611b-406e-b251-e8b4b71c069a" providerId="ADAL" clId="{FDB288BB-F62A-4CBD-A381-CE2759A910CE}" dt="2023-11-26T15:02:19.305" v="487" actId="26606"/>
          <ac:spMkLst>
            <pc:docMk/>
            <pc:sldMk cId="1691175157" sldId="280"/>
            <ac:spMk id="10" creationId="{4BC99CB9-DDAD-44A2-8A1C-E3AF4E72DF5C}"/>
          </ac:spMkLst>
        </pc:spChg>
        <pc:grpChg chg="add">
          <ac:chgData name="Pascalle Cup" userId="abbe84a0-611b-406e-b251-e8b4b71c069a" providerId="ADAL" clId="{FDB288BB-F62A-4CBD-A381-CE2759A910CE}" dt="2023-11-26T15:02:19.305" v="487" actId="26606"/>
          <ac:grpSpMkLst>
            <pc:docMk/>
            <pc:sldMk cId="1691175157" sldId="280"/>
            <ac:grpSpMk id="12" creationId="{5C3921CD-DDE5-4B57-8FDF-B37ADE4EDAC7}"/>
          </ac:grpSpMkLst>
        </pc:grpChg>
      </pc:sldChg>
      <pc:sldChg chg="modSp mod">
        <pc:chgData name="Pascalle Cup" userId="abbe84a0-611b-406e-b251-e8b4b71c069a" providerId="ADAL" clId="{FDB288BB-F62A-4CBD-A381-CE2759A910CE}" dt="2023-11-27T13:46:22.161" v="506" actId="20577"/>
        <pc:sldMkLst>
          <pc:docMk/>
          <pc:sldMk cId="2511553166" sldId="281"/>
        </pc:sldMkLst>
        <pc:spChg chg="mod">
          <ac:chgData name="Pascalle Cup" userId="abbe84a0-611b-406e-b251-e8b4b71c069a" providerId="ADAL" clId="{FDB288BB-F62A-4CBD-A381-CE2759A910CE}" dt="2023-11-27T13:46:18.887" v="503" actId="114"/>
          <ac:spMkLst>
            <pc:docMk/>
            <pc:sldMk cId="2511553166" sldId="281"/>
            <ac:spMk id="19" creationId="{00000000-0000-0000-0000-000000000000}"/>
          </ac:spMkLst>
        </pc:spChg>
        <pc:spChg chg="mod">
          <ac:chgData name="Pascalle Cup" userId="abbe84a0-611b-406e-b251-e8b4b71c069a" providerId="ADAL" clId="{FDB288BB-F62A-4CBD-A381-CE2759A910CE}" dt="2023-11-27T13:46:22.161" v="506" actId="20577"/>
          <ac:spMkLst>
            <pc:docMk/>
            <pc:sldMk cId="2511553166" sldId="281"/>
            <ac:spMk id="20" creationId="{00000000-0000-0000-0000-000000000000}"/>
          </ac:spMkLst>
        </pc:spChg>
      </pc:sldChg>
      <pc:sldChg chg="addSp modSp new mod">
        <pc:chgData name="Pascalle Cup" userId="abbe84a0-611b-406e-b251-e8b4b71c069a" providerId="ADAL" clId="{FDB288BB-F62A-4CBD-A381-CE2759A910CE}" dt="2023-11-26T14:56:45.967" v="379" actId="207"/>
        <pc:sldMkLst>
          <pc:docMk/>
          <pc:sldMk cId="19370650" sldId="284"/>
        </pc:sldMkLst>
        <pc:spChg chg="mod">
          <ac:chgData name="Pascalle Cup" userId="abbe84a0-611b-406e-b251-e8b4b71c069a" providerId="ADAL" clId="{FDB288BB-F62A-4CBD-A381-CE2759A910CE}" dt="2023-11-26T14:50:11.426" v="38" actId="20577"/>
          <ac:spMkLst>
            <pc:docMk/>
            <pc:sldMk cId="19370650" sldId="284"/>
            <ac:spMk id="2" creationId="{B40CAD32-2B0F-B4E6-CA07-2E8F42FA8CB1}"/>
          </ac:spMkLst>
        </pc:spChg>
        <pc:spChg chg="add mod">
          <ac:chgData name="Pascalle Cup" userId="abbe84a0-611b-406e-b251-e8b4b71c069a" providerId="ADAL" clId="{FDB288BB-F62A-4CBD-A381-CE2759A910CE}" dt="2023-11-26T14:53:15.550" v="176" actId="1076"/>
          <ac:spMkLst>
            <pc:docMk/>
            <pc:sldMk cId="19370650" sldId="284"/>
            <ac:spMk id="4" creationId="{75A169B1-912E-2482-1609-E7E0478D6419}"/>
          </ac:spMkLst>
        </pc:spChg>
        <pc:spChg chg="add mod">
          <ac:chgData name="Pascalle Cup" userId="abbe84a0-611b-406e-b251-e8b4b71c069a" providerId="ADAL" clId="{FDB288BB-F62A-4CBD-A381-CE2759A910CE}" dt="2023-11-26T14:56:45.967" v="379" actId="207"/>
          <ac:spMkLst>
            <pc:docMk/>
            <pc:sldMk cId="19370650" sldId="284"/>
            <ac:spMk id="6" creationId="{B74A0E52-8FF8-A3EB-0890-5FBA905840C4}"/>
          </ac:spMkLst>
        </pc:spChg>
      </pc:sldChg>
      <pc:sldChg chg="addSp delSp modSp new mod setBg">
        <pc:chgData name="Pascalle Cup" userId="abbe84a0-611b-406e-b251-e8b4b71c069a" providerId="ADAL" clId="{FDB288BB-F62A-4CBD-A381-CE2759A910CE}" dt="2023-11-26T14:57:32.188" v="390" actId="12"/>
        <pc:sldMkLst>
          <pc:docMk/>
          <pc:sldMk cId="3684534337" sldId="285"/>
        </pc:sldMkLst>
        <pc:spChg chg="mod">
          <ac:chgData name="Pascalle Cup" userId="abbe84a0-611b-406e-b251-e8b4b71c069a" providerId="ADAL" clId="{FDB288BB-F62A-4CBD-A381-CE2759A910CE}" dt="2023-11-26T14:57:24.840" v="389" actId="113"/>
          <ac:spMkLst>
            <pc:docMk/>
            <pc:sldMk cId="3684534337" sldId="285"/>
            <ac:spMk id="2" creationId="{E91AED1D-A526-1FF6-1DE8-748C958927B3}"/>
          </ac:spMkLst>
        </pc:spChg>
        <pc:spChg chg="add del mod">
          <ac:chgData name="Pascalle Cup" userId="abbe84a0-611b-406e-b251-e8b4b71c069a" providerId="ADAL" clId="{FDB288BB-F62A-4CBD-A381-CE2759A910CE}" dt="2023-11-26T14:57:19.619" v="386" actId="26606"/>
          <ac:spMkLst>
            <pc:docMk/>
            <pc:sldMk cId="3684534337" sldId="285"/>
            <ac:spMk id="4" creationId="{EF6D3E52-06DA-4AB5-B56A-8FAADC2204DD}"/>
          </ac:spMkLst>
        </pc:spChg>
        <pc:spChg chg="add del mod">
          <ac:chgData name="Pascalle Cup" userId="abbe84a0-611b-406e-b251-e8b4b71c069a" providerId="ADAL" clId="{FDB288BB-F62A-4CBD-A381-CE2759A910CE}" dt="2023-11-26T14:54:26.061" v="295"/>
          <ac:spMkLst>
            <pc:docMk/>
            <pc:sldMk cId="3684534337" sldId="285"/>
            <ac:spMk id="5" creationId="{C0444393-81E1-B325-945D-8E138D65C20E}"/>
          </ac:spMkLst>
        </pc:spChg>
        <pc:spChg chg="add del">
          <ac:chgData name="Pascalle Cup" userId="abbe84a0-611b-406e-b251-e8b4b71c069a" providerId="ADAL" clId="{FDB288BB-F62A-4CBD-A381-CE2759A910CE}" dt="2023-11-26T14:57:19.619" v="386" actId="26606"/>
          <ac:spMkLst>
            <pc:docMk/>
            <pc:sldMk cId="3684534337" sldId="285"/>
            <ac:spMk id="11" creationId="{EDDBB197-D710-4A4F-A9CA-FD2177498BE8}"/>
          </ac:spMkLst>
        </pc:spChg>
        <pc:spChg chg="add del">
          <ac:chgData name="Pascalle Cup" userId="abbe84a0-611b-406e-b251-e8b4b71c069a" providerId="ADAL" clId="{FDB288BB-F62A-4CBD-A381-CE2759A910CE}" dt="2023-11-26T14:57:19.619" v="386" actId="26606"/>
          <ac:spMkLst>
            <pc:docMk/>
            <pc:sldMk cId="3684534337" sldId="285"/>
            <ac:spMk id="13" creationId="{975D1CFA-2CDB-4B64-BD9F-85744E8DA12F}"/>
          </ac:spMkLst>
        </pc:spChg>
        <pc:spChg chg="add del">
          <ac:chgData name="Pascalle Cup" userId="abbe84a0-611b-406e-b251-e8b4b71c069a" providerId="ADAL" clId="{FDB288BB-F62A-4CBD-A381-CE2759A910CE}" dt="2023-11-26T14:57:19.598" v="385" actId="26606"/>
          <ac:spMkLst>
            <pc:docMk/>
            <pc:sldMk cId="3684534337" sldId="285"/>
            <ac:spMk id="23" creationId="{EF6D3E52-06DA-4AB5-B56A-8FAADC2204DD}"/>
          </ac:spMkLst>
        </pc:spChg>
        <pc:spChg chg="add del">
          <ac:chgData name="Pascalle Cup" userId="abbe84a0-611b-406e-b251-e8b4b71c069a" providerId="ADAL" clId="{FDB288BB-F62A-4CBD-A381-CE2759A910CE}" dt="2023-11-26T14:57:19.598" v="385" actId="26606"/>
          <ac:spMkLst>
            <pc:docMk/>
            <pc:sldMk cId="3684534337" sldId="285"/>
            <ac:spMk id="24" creationId="{D380959B-464C-9ED8-C9EB-AB6FC997C1B8}"/>
          </ac:spMkLst>
        </pc:spChg>
        <pc:spChg chg="add del">
          <ac:chgData name="Pascalle Cup" userId="abbe84a0-611b-406e-b251-e8b4b71c069a" providerId="ADAL" clId="{FDB288BB-F62A-4CBD-A381-CE2759A910CE}" dt="2023-11-26T14:57:19.598" v="385" actId="26606"/>
          <ac:spMkLst>
            <pc:docMk/>
            <pc:sldMk cId="3684534337" sldId="285"/>
            <ac:spMk id="26" creationId="{06B83858-ED7D-57B6-6CAA-83168807C43C}"/>
          </ac:spMkLst>
        </pc:spChg>
        <pc:spChg chg="add del">
          <ac:chgData name="Pascalle Cup" userId="abbe84a0-611b-406e-b251-e8b4b71c069a" providerId="ADAL" clId="{FDB288BB-F62A-4CBD-A381-CE2759A910CE}" dt="2023-11-26T14:57:19.598" v="385" actId="26606"/>
          <ac:spMkLst>
            <pc:docMk/>
            <pc:sldMk cId="3684534337" sldId="285"/>
            <ac:spMk id="28" creationId="{FF97FFD4-A8B9-3D4D-1623-7BE467E46A6A}"/>
          </ac:spMkLst>
        </pc:spChg>
        <pc:spChg chg="add">
          <ac:chgData name="Pascalle Cup" userId="abbe84a0-611b-406e-b251-e8b4b71c069a" providerId="ADAL" clId="{FDB288BB-F62A-4CBD-A381-CE2759A910CE}" dt="2023-11-26T14:57:19.619" v="386" actId="26606"/>
          <ac:spMkLst>
            <pc:docMk/>
            <pc:sldMk cId="3684534337" sldId="285"/>
            <ac:spMk id="33" creationId="{EDDBB197-D710-4A4F-A9CA-FD2177498BE8}"/>
          </ac:spMkLst>
        </pc:spChg>
        <pc:spChg chg="add">
          <ac:chgData name="Pascalle Cup" userId="abbe84a0-611b-406e-b251-e8b4b71c069a" providerId="ADAL" clId="{FDB288BB-F62A-4CBD-A381-CE2759A910CE}" dt="2023-11-26T14:57:19.619" v="386" actId="26606"/>
          <ac:spMkLst>
            <pc:docMk/>
            <pc:sldMk cId="3684534337" sldId="285"/>
            <ac:spMk id="34" creationId="{975D1CFA-2CDB-4B64-BD9F-85744E8DA12F}"/>
          </ac:spMkLst>
        </pc:spChg>
        <pc:spChg chg="add mod">
          <ac:chgData name="Pascalle Cup" userId="abbe84a0-611b-406e-b251-e8b4b71c069a" providerId="ADAL" clId="{FDB288BB-F62A-4CBD-A381-CE2759A910CE}" dt="2023-11-26T14:57:32.188" v="390" actId="12"/>
          <ac:spMkLst>
            <pc:docMk/>
            <pc:sldMk cId="3684534337" sldId="285"/>
            <ac:spMk id="35" creationId="{EF6D3E52-06DA-4AB5-B56A-8FAADC2204DD}"/>
          </ac:spMkLst>
        </pc:spChg>
        <pc:grpChg chg="add del">
          <ac:chgData name="Pascalle Cup" userId="abbe84a0-611b-406e-b251-e8b4b71c069a" providerId="ADAL" clId="{FDB288BB-F62A-4CBD-A381-CE2759A910CE}" dt="2023-11-26T14:57:19.619" v="386" actId="26606"/>
          <ac:grpSpMkLst>
            <pc:docMk/>
            <pc:sldMk cId="3684534337" sldId="285"/>
            <ac:grpSpMk id="15" creationId="{25EE5136-01F1-466C-962D-BA9B4C6757AA}"/>
          </ac:grpSpMkLst>
        </pc:grpChg>
        <pc:grpChg chg="add">
          <ac:chgData name="Pascalle Cup" userId="abbe84a0-611b-406e-b251-e8b4b71c069a" providerId="ADAL" clId="{FDB288BB-F62A-4CBD-A381-CE2759A910CE}" dt="2023-11-26T14:57:19.619" v="386" actId="26606"/>
          <ac:grpSpMkLst>
            <pc:docMk/>
            <pc:sldMk cId="3684534337" sldId="285"/>
            <ac:grpSpMk id="36" creationId="{25EE5136-01F1-466C-962D-BA9B4C6757AA}"/>
          </ac:grpSpMkLst>
        </pc:grpChg>
        <pc:graphicFrameChg chg="add del">
          <ac:chgData name="Pascalle Cup" userId="abbe84a0-611b-406e-b251-e8b4b71c069a" providerId="ADAL" clId="{FDB288BB-F62A-4CBD-A381-CE2759A910CE}" dt="2023-11-26T14:57:12.352" v="383" actId="26606"/>
          <ac:graphicFrameMkLst>
            <pc:docMk/>
            <pc:sldMk cId="3684534337" sldId="285"/>
            <ac:graphicFrameMk id="21" creationId="{94AA3AD4-876A-4D48-3A5F-34924247319C}"/>
          </ac:graphicFrameMkLst>
        </pc:graphicFrameChg>
        <pc:picChg chg="add mod">
          <ac:chgData name="Pascalle Cup" userId="abbe84a0-611b-406e-b251-e8b4b71c069a" providerId="ADAL" clId="{FDB288BB-F62A-4CBD-A381-CE2759A910CE}" dt="2023-11-26T14:57:19.598" v="385" actId="26606"/>
          <ac:picMkLst>
            <pc:docMk/>
            <pc:sldMk cId="3684534337" sldId="285"/>
            <ac:picMk id="8" creationId="{7F70B3C9-7F84-9CD3-96C5-245D67AA86F1}"/>
          </ac:picMkLst>
        </pc:picChg>
      </pc:sldChg>
      <pc:sldChg chg="addSp modSp new mod">
        <pc:chgData name="Pascalle Cup" userId="abbe84a0-611b-406e-b251-e8b4b71c069a" providerId="ADAL" clId="{FDB288BB-F62A-4CBD-A381-CE2759A910CE}" dt="2023-11-26T14:59:35.242" v="407" actId="20577"/>
        <pc:sldMkLst>
          <pc:docMk/>
          <pc:sldMk cId="889145680" sldId="286"/>
        </pc:sldMkLst>
        <pc:spChg chg="mod">
          <ac:chgData name="Pascalle Cup" userId="abbe84a0-611b-406e-b251-e8b4b71c069a" providerId="ADAL" clId="{FDB288BB-F62A-4CBD-A381-CE2759A910CE}" dt="2023-11-26T14:59:13.874" v="399" actId="207"/>
          <ac:spMkLst>
            <pc:docMk/>
            <pc:sldMk cId="889145680" sldId="286"/>
            <ac:spMk id="2" creationId="{245CC6D5-AB47-07D6-8D8B-2778F00B33AA}"/>
          </ac:spMkLst>
        </pc:spChg>
        <pc:spChg chg="add mod">
          <ac:chgData name="Pascalle Cup" userId="abbe84a0-611b-406e-b251-e8b4b71c069a" providerId="ADAL" clId="{FDB288BB-F62A-4CBD-A381-CE2759A910CE}" dt="2023-11-26T14:59:35.242" v="407" actId="20577"/>
          <ac:spMkLst>
            <pc:docMk/>
            <pc:sldMk cId="889145680" sldId="286"/>
            <ac:spMk id="4" creationId="{A3F5173F-5468-962B-C2A0-68410ABE4E83}"/>
          </ac:spMkLst>
        </pc:spChg>
      </pc:sldChg>
      <pc:sldChg chg="addSp modSp new mod">
        <pc:chgData name="Pascalle Cup" userId="abbe84a0-611b-406e-b251-e8b4b71c069a" providerId="ADAL" clId="{FDB288BB-F62A-4CBD-A381-CE2759A910CE}" dt="2023-11-26T15:01:19.021" v="440" actId="14100"/>
        <pc:sldMkLst>
          <pc:docMk/>
          <pc:sldMk cId="3511769436" sldId="287"/>
        </pc:sldMkLst>
        <pc:spChg chg="mod">
          <ac:chgData name="Pascalle Cup" userId="abbe84a0-611b-406e-b251-e8b4b71c069a" providerId="ADAL" clId="{FDB288BB-F62A-4CBD-A381-CE2759A910CE}" dt="2023-11-26T15:01:13.070" v="439" actId="113"/>
          <ac:spMkLst>
            <pc:docMk/>
            <pc:sldMk cId="3511769436" sldId="287"/>
            <ac:spMk id="2" creationId="{0B7AF266-AB4F-B518-8F35-7B37F650BFA8}"/>
          </ac:spMkLst>
        </pc:spChg>
        <pc:picChg chg="add mod modCrop">
          <ac:chgData name="Pascalle Cup" userId="abbe84a0-611b-406e-b251-e8b4b71c069a" providerId="ADAL" clId="{FDB288BB-F62A-4CBD-A381-CE2759A910CE}" dt="2023-11-26T15:01:19.021" v="440" actId="14100"/>
          <ac:picMkLst>
            <pc:docMk/>
            <pc:sldMk cId="3511769436" sldId="287"/>
            <ac:picMk id="4" creationId="{6A1F1E44-FFDE-90E5-A284-9DA8149EEF6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7D7E6F-9F1B-4042-B61D-DCA02C5DFD56}" type="doc">
      <dgm:prSet loTypeId="urn:microsoft.com/office/officeart/2005/8/layout/hProcess9" loCatId="process" qsTypeId="urn:microsoft.com/office/officeart/2005/8/quickstyle/simple1" qsCatId="simple" csTypeId="urn:microsoft.com/office/officeart/2005/8/colors/accent1_2" csCatId="accent1" phldr="1"/>
      <dgm:spPr/>
    </dgm:pt>
    <dgm:pt modelId="{B8A30073-D5E2-4310-B809-2B2536DAECD8}">
      <dgm:prSet phldrT="[Tekst]"/>
      <dgm:spPr/>
      <dgm:t>
        <a:bodyPr/>
        <a:lstStyle/>
        <a:p>
          <a:r>
            <a:rPr lang="nl-NL" dirty="0"/>
            <a:t>Werving </a:t>
          </a:r>
        </a:p>
      </dgm:t>
    </dgm:pt>
    <dgm:pt modelId="{54E90224-8D69-48B0-B964-1BB4433AEAF5}" type="parTrans" cxnId="{4692657F-9DA8-4057-B606-BF43073ACFA3}">
      <dgm:prSet/>
      <dgm:spPr/>
      <dgm:t>
        <a:bodyPr/>
        <a:lstStyle/>
        <a:p>
          <a:endParaRPr lang="nl-NL"/>
        </a:p>
      </dgm:t>
    </dgm:pt>
    <dgm:pt modelId="{F3768EF0-CFCA-4657-9515-37FBFEFFA0D9}" type="sibTrans" cxnId="{4692657F-9DA8-4057-B606-BF43073ACFA3}">
      <dgm:prSet/>
      <dgm:spPr/>
      <dgm:t>
        <a:bodyPr/>
        <a:lstStyle/>
        <a:p>
          <a:endParaRPr lang="nl-NL"/>
        </a:p>
      </dgm:t>
    </dgm:pt>
    <dgm:pt modelId="{B4E5D00D-469C-407F-A388-A9DF4565741D}">
      <dgm:prSet phldrT="[Tekst]"/>
      <dgm:spPr/>
      <dgm:t>
        <a:bodyPr/>
        <a:lstStyle/>
        <a:p>
          <a:r>
            <a:rPr lang="nl-NL" dirty="0"/>
            <a:t>Selectie</a:t>
          </a:r>
        </a:p>
      </dgm:t>
    </dgm:pt>
    <dgm:pt modelId="{F5153132-7420-4021-90B5-C551B9DC0019}" type="parTrans" cxnId="{787D36BA-2A21-4072-A54F-EAE6CC762324}">
      <dgm:prSet/>
      <dgm:spPr/>
      <dgm:t>
        <a:bodyPr/>
        <a:lstStyle/>
        <a:p>
          <a:endParaRPr lang="nl-NL"/>
        </a:p>
      </dgm:t>
    </dgm:pt>
    <dgm:pt modelId="{014A58BB-E161-491D-855E-955A3E23701E}" type="sibTrans" cxnId="{787D36BA-2A21-4072-A54F-EAE6CC762324}">
      <dgm:prSet/>
      <dgm:spPr/>
      <dgm:t>
        <a:bodyPr/>
        <a:lstStyle/>
        <a:p>
          <a:endParaRPr lang="nl-NL"/>
        </a:p>
      </dgm:t>
    </dgm:pt>
    <dgm:pt modelId="{03B2AC24-6DFF-4C9D-A2CF-525A810F3D44}">
      <dgm:prSet phldrT="[Tekst]"/>
      <dgm:spPr/>
      <dgm:t>
        <a:bodyPr/>
        <a:lstStyle/>
        <a:p>
          <a:r>
            <a:rPr lang="nl-NL" dirty="0"/>
            <a:t>Inwerken </a:t>
          </a:r>
        </a:p>
      </dgm:t>
    </dgm:pt>
    <dgm:pt modelId="{8912EC51-C763-4D01-BC3B-8E1D9A0B6AB5}" type="parTrans" cxnId="{396877A9-5ED2-4EC5-9A0F-A09E846FE78D}">
      <dgm:prSet/>
      <dgm:spPr/>
      <dgm:t>
        <a:bodyPr/>
        <a:lstStyle/>
        <a:p>
          <a:endParaRPr lang="nl-NL"/>
        </a:p>
      </dgm:t>
    </dgm:pt>
    <dgm:pt modelId="{CEF76BAB-72A5-45AA-9B6A-2107DB2B0BDA}" type="sibTrans" cxnId="{396877A9-5ED2-4EC5-9A0F-A09E846FE78D}">
      <dgm:prSet/>
      <dgm:spPr/>
      <dgm:t>
        <a:bodyPr/>
        <a:lstStyle/>
        <a:p>
          <a:endParaRPr lang="nl-NL"/>
        </a:p>
      </dgm:t>
    </dgm:pt>
    <dgm:pt modelId="{7A143B4D-FD98-4C71-9C47-9D3C26206236}">
      <dgm:prSet phldrT="[Tekst]"/>
      <dgm:spPr/>
      <dgm:t>
        <a:bodyPr/>
        <a:lstStyle/>
        <a:p>
          <a:r>
            <a:rPr lang="nl-NL" dirty="0"/>
            <a:t>Begeleiden en binden </a:t>
          </a:r>
        </a:p>
      </dgm:t>
    </dgm:pt>
    <dgm:pt modelId="{4228BE07-C438-44AD-BDCE-35783CD4BF86}" type="parTrans" cxnId="{E79FB0AA-18C4-449E-B5DF-52C7DA207C19}">
      <dgm:prSet/>
      <dgm:spPr/>
      <dgm:t>
        <a:bodyPr/>
        <a:lstStyle/>
        <a:p>
          <a:endParaRPr lang="nl-NL"/>
        </a:p>
      </dgm:t>
    </dgm:pt>
    <dgm:pt modelId="{ED2068E0-7742-4D28-BB1F-DB16779A6C82}" type="sibTrans" cxnId="{E79FB0AA-18C4-449E-B5DF-52C7DA207C19}">
      <dgm:prSet/>
      <dgm:spPr/>
      <dgm:t>
        <a:bodyPr/>
        <a:lstStyle/>
        <a:p>
          <a:endParaRPr lang="nl-NL"/>
        </a:p>
      </dgm:t>
    </dgm:pt>
    <dgm:pt modelId="{0B0A4AC9-BE28-4ED3-96A5-400BB61C0591}">
      <dgm:prSet phldrT="[Tekst]"/>
      <dgm:spPr/>
      <dgm:t>
        <a:bodyPr/>
        <a:lstStyle/>
        <a:p>
          <a:r>
            <a:rPr lang="nl-NL" dirty="0"/>
            <a:t>Belonen </a:t>
          </a:r>
        </a:p>
      </dgm:t>
    </dgm:pt>
    <dgm:pt modelId="{6F41345A-5A91-437F-A92C-CE401DB49768}" type="parTrans" cxnId="{DC90514B-910D-4447-A679-347E710EC20E}">
      <dgm:prSet/>
      <dgm:spPr/>
      <dgm:t>
        <a:bodyPr/>
        <a:lstStyle/>
        <a:p>
          <a:endParaRPr lang="nl-NL"/>
        </a:p>
      </dgm:t>
    </dgm:pt>
    <dgm:pt modelId="{FEBF602C-C7A6-41AB-8BDF-83CF0D64FBA7}" type="sibTrans" cxnId="{DC90514B-910D-4447-A679-347E710EC20E}">
      <dgm:prSet/>
      <dgm:spPr/>
      <dgm:t>
        <a:bodyPr/>
        <a:lstStyle/>
        <a:p>
          <a:endParaRPr lang="nl-NL"/>
        </a:p>
      </dgm:t>
    </dgm:pt>
    <dgm:pt modelId="{825C2870-6FAB-4D2D-B3D2-4D65CEA28054}" type="pres">
      <dgm:prSet presAssocID="{8F7D7E6F-9F1B-4042-B61D-DCA02C5DFD56}" presName="CompostProcess" presStyleCnt="0">
        <dgm:presLayoutVars>
          <dgm:dir/>
          <dgm:resizeHandles val="exact"/>
        </dgm:presLayoutVars>
      </dgm:prSet>
      <dgm:spPr/>
    </dgm:pt>
    <dgm:pt modelId="{92D2E73A-692A-4234-B759-7C7C48BD839B}" type="pres">
      <dgm:prSet presAssocID="{8F7D7E6F-9F1B-4042-B61D-DCA02C5DFD56}" presName="arrow" presStyleLbl="bgShp" presStyleIdx="0" presStyleCnt="1"/>
      <dgm:spPr/>
    </dgm:pt>
    <dgm:pt modelId="{47C0D099-C7D1-4886-A372-F093EC318B14}" type="pres">
      <dgm:prSet presAssocID="{8F7D7E6F-9F1B-4042-B61D-DCA02C5DFD56}" presName="linearProcess" presStyleCnt="0"/>
      <dgm:spPr/>
    </dgm:pt>
    <dgm:pt modelId="{74E772E0-304D-44E6-A12D-EB9966311F22}" type="pres">
      <dgm:prSet presAssocID="{B8A30073-D5E2-4310-B809-2B2536DAECD8}" presName="textNode" presStyleLbl="node1" presStyleIdx="0" presStyleCnt="5">
        <dgm:presLayoutVars>
          <dgm:bulletEnabled val="1"/>
        </dgm:presLayoutVars>
      </dgm:prSet>
      <dgm:spPr/>
    </dgm:pt>
    <dgm:pt modelId="{EBCF98F9-9929-4D38-B54C-AE23D0FC0119}" type="pres">
      <dgm:prSet presAssocID="{F3768EF0-CFCA-4657-9515-37FBFEFFA0D9}" presName="sibTrans" presStyleCnt="0"/>
      <dgm:spPr/>
    </dgm:pt>
    <dgm:pt modelId="{623916F9-0DD7-4EF0-84FF-60D0F73DC161}" type="pres">
      <dgm:prSet presAssocID="{B4E5D00D-469C-407F-A388-A9DF4565741D}" presName="textNode" presStyleLbl="node1" presStyleIdx="1" presStyleCnt="5">
        <dgm:presLayoutVars>
          <dgm:bulletEnabled val="1"/>
        </dgm:presLayoutVars>
      </dgm:prSet>
      <dgm:spPr/>
    </dgm:pt>
    <dgm:pt modelId="{0DD185F1-6A96-4F10-860B-4D0593D22272}" type="pres">
      <dgm:prSet presAssocID="{014A58BB-E161-491D-855E-955A3E23701E}" presName="sibTrans" presStyleCnt="0"/>
      <dgm:spPr/>
    </dgm:pt>
    <dgm:pt modelId="{96B6974F-9756-4BB3-94EC-B4ECA2A3CCAD}" type="pres">
      <dgm:prSet presAssocID="{03B2AC24-6DFF-4C9D-A2CF-525A810F3D44}" presName="textNode" presStyleLbl="node1" presStyleIdx="2" presStyleCnt="5">
        <dgm:presLayoutVars>
          <dgm:bulletEnabled val="1"/>
        </dgm:presLayoutVars>
      </dgm:prSet>
      <dgm:spPr/>
    </dgm:pt>
    <dgm:pt modelId="{12F7EB73-F685-4BA3-B3D6-314D82795B38}" type="pres">
      <dgm:prSet presAssocID="{CEF76BAB-72A5-45AA-9B6A-2107DB2B0BDA}" presName="sibTrans" presStyleCnt="0"/>
      <dgm:spPr/>
    </dgm:pt>
    <dgm:pt modelId="{13BD6CB5-5A49-4A78-9C6D-1EECEB6B1A00}" type="pres">
      <dgm:prSet presAssocID="{7A143B4D-FD98-4C71-9C47-9D3C26206236}" presName="textNode" presStyleLbl="node1" presStyleIdx="3" presStyleCnt="5">
        <dgm:presLayoutVars>
          <dgm:bulletEnabled val="1"/>
        </dgm:presLayoutVars>
      </dgm:prSet>
      <dgm:spPr/>
    </dgm:pt>
    <dgm:pt modelId="{8C69D7F8-E3F6-4CBC-8E7B-AE7EA8EC89F4}" type="pres">
      <dgm:prSet presAssocID="{ED2068E0-7742-4D28-BB1F-DB16779A6C82}" presName="sibTrans" presStyleCnt="0"/>
      <dgm:spPr/>
    </dgm:pt>
    <dgm:pt modelId="{CDF5BC09-D043-4FB5-B229-E1241A9281E7}" type="pres">
      <dgm:prSet presAssocID="{0B0A4AC9-BE28-4ED3-96A5-400BB61C0591}" presName="textNode" presStyleLbl="node1" presStyleIdx="4" presStyleCnt="5">
        <dgm:presLayoutVars>
          <dgm:bulletEnabled val="1"/>
        </dgm:presLayoutVars>
      </dgm:prSet>
      <dgm:spPr/>
    </dgm:pt>
  </dgm:ptLst>
  <dgm:cxnLst>
    <dgm:cxn modelId="{8243F00D-0A64-423F-9E12-1E3CB064205B}" type="presOf" srcId="{B4E5D00D-469C-407F-A388-A9DF4565741D}" destId="{623916F9-0DD7-4EF0-84FF-60D0F73DC161}" srcOrd="0" destOrd="0" presId="urn:microsoft.com/office/officeart/2005/8/layout/hProcess9"/>
    <dgm:cxn modelId="{08B7B224-31F6-4B31-AF48-E1EFACF70248}" type="presOf" srcId="{7A143B4D-FD98-4C71-9C47-9D3C26206236}" destId="{13BD6CB5-5A49-4A78-9C6D-1EECEB6B1A00}" srcOrd="0" destOrd="0" presId="urn:microsoft.com/office/officeart/2005/8/layout/hProcess9"/>
    <dgm:cxn modelId="{DC90514B-910D-4447-A679-347E710EC20E}" srcId="{8F7D7E6F-9F1B-4042-B61D-DCA02C5DFD56}" destId="{0B0A4AC9-BE28-4ED3-96A5-400BB61C0591}" srcOrd="4" destOrd="0" parTransId="{6F41345A-5A91-437F-A92C-CE401DB49768}" sibTransId="{FEBF602C-C7A6-41AB-8BDF-83CF0D64FBA7}"/>
    <dgm:cxn modelId="{4692657F-9DA8-4057-B606-BF43073ACFA3}" srcId="{8F7D7E6F-9F1B-4042-B61D-DCA02C5DFD56}" destId="{B8A30073-D5E2-4310-B809-2B2536DAECD8}" srcOrd="0" destOrd="0" parTransId="{54E90224-8D69-48B0-B964-1BB4433AEAF5}" sibTransId="{F3768EF0-CFCA-4657-9515-37FBFEFFA0D9}"/>
    <dgm:cxn modelId="{396877A9-5ED2-4EC5-9A0F-A09E846FE78D}" srcId="{8F7D7E6F-9F1B-4042-B61D-DCA02C5DFD56}" destId="{03B2AC24-6DFF-4C9D-A2CF-525A810F3D44}" srcOrd="2" destOrd="0" parTransId="{8912EC51-C763-4D01-BC3B-8E1D9A0B6AB5}" sibTransId="{CEF76BAB-72A5-45AA-9B6A-2107DB2B0BDA}"/>
    <dgm:cxn modelId="{E79FB0AA-18C4-449E-B5DF-52C7DA207C19}" srcId="{8F7D7E6F-9F1B-4042-B61D-DCA02C5DFD56}" destId="{7A143B4D-FD98-4C71-9C47-9D3C26206236}" srcOrd="3" destOrd="0" parTransId="{4228BE07-C438-44AD-BDCE-35783CD4BF86}" sibTransId="{ED2068E0-7742-4D28-BB1F-DB16779A6C82}"/>
    <dgm:cxn modelId="{FAED08AF-3C26-4099-95FB-29156945AF83}" type="presOf" srcId="{B8A30073-D5E2-4310-B809-2B2536DAECD8}" destId="{74E772E0-304D-44E6-A12D-EB9966311F22}" srcOrd="0" destOrd="0" presId="urn:microsoft.com/office/officeart/2005/8/layout/hProcess9"/>
    <dgm:cxn modelId="{787D36BA-2A21-4072-A54F-EAE6CC762324}" srcId="{8F7D7E6F-9F1B-4042-B61D-DCA02C5DFD56}" destId="{B4E5D00D-469C-407F-A388-A9DF4565741D}" srcOrd="1" destOrd="0" parTransId="{F5153132-7420-4021-90B5-C551B9DC0019}" sibTransId="{014A58BB-E161-491D-855E-955A3E23701E}"/>
    <dgm:cxn modelId="{48BF52C2-4838-4777-BF86-97032775E465}" type="presOf" srcId="{03B2AC24-6DFF-4C9D-A2CF-525A810F3D44}" destId="{96B6974F-9756-4BB3-94EC-B4ECA2A3CCAD}" srcOrd="0" destOrd="0" presId="urn:microsoft.com/office/officeart/2005/8/layout/hProcess9"/>
    <dgm:cxn modelId="{5E57C3E3-E875-44EC-A1BD-D1280DC9D8FE}" type="presOf" srcId="{0B0A4AC9-BE28-4ED3-96A5-400BB61C0591}" destId="{CDF5BC09-D043-4FB5-B229-E1241A9281E7}" srcOrd="0" destOrd="0" presId="urn:microsoft.com/office/officeart/2005/8/layout/hProcess9"/>
    <dgm:cxn modelId="{67C2E5ED-81A8-4589-96C7-E62D1ECC019B}" type="presOf" srcId="{8F7D7E6F-9F1B-4042-B61D-DCA02C5DFD56}" destId="{825C2870-6FAB-4D2D-B3D2-4D65CEA28054}" srcOrd="0" destOrd="0" presId="urn:microsoft.com/office/officeart/2005/8/layout/hProcess9"/>
    <dgm:cxn modelId="{2A23410B-9AC6-4C43-8340-95A499E9E921}" type="presParOf" srcId="{825C2870-6FAB-4D2D-B3D2-4D65CEA28054}" destId="{92D2E73A-692A-4234-B759-7C7C48BD839B}" srcOrd="0" destOrd="0" presId="urn:microsoft.com/office/officeart/2005/8/layout/hProcess9"/>
    <dgm:cxn modelId="{3623F7F4-B574-4F2A-A66A-EAF176BEEB87}" type="presParOf" srcId="{825C2870-6FAB-4D2D-B3D2-4D65CEA28054}" destId="{47C0D099-C7D1-4886-A372-F093EC318B14}" srcOrd="1" destOrd="0" presId="urn:microsoft.com/office/officeart/2005/8/layout/hProcess9"/>
    <dgm:cxn modelId="{C7CD7681-FBDE-41C2-BEF2-39CB3391CB6E}" type="presParOf" srcId="{47C0D099-C7D1-4886-A372-F093EC318B14}" destId="{74E772E0-304D-44E6-A12D-EB9966311F22}" srcOrd="0" destOrd="0" presId="urn:microsoft.com/office/officeart/2005/8/layout/hProcess9"/>
    <dgm:cxn modelId="{2C9FDD2A-96EF-4C87-8A34-814CE4826C0B}" type="presParOf" srcId="{47C0D099-C7D1-4886-A372-F093EC318B14}" destId="{EBCF98F9-9929-4D38-B54C-AE23D0FC0119}" srcOrd="1" destOrd="0" presId="urn:microsoft.com/office/officeart/2005/8/layout/hProcess9"/>
    <dgm:cxn modelId="{522ADFD4-A31D-4318-8834-2271D61ED968}" type="presParOf" srcId="{47C0D099-C7D1-4886-A372-F093EC318B14}" destId="{623916F9-0DD7-4EF0-84FF-60D0F73DC161}" srcOrd="2" destOrd="0" presId="urn:microsoft.com/office/officeart/2005/8/layout/hProcess9"/>
    <dgm:cxn modelId="{15A257C1-9A79-44AA-9314-A662D4A8BDB1}" type="presParOf" srcId="{47C0D099-C7D1-4886-A372-F093EC318B14}" destId="{0DD185F1-6A96-4F10-860B-4D0593D22272}" srcOrd="3" destOrd="0" presId="urn:microsoft.com/office/officeart/2005/8/layout/hProcess9"/>
    <dgm:cxn modelId="{158D6C1B-ECA2-4DA0-8B2E-67FF81CD8462}" type="presParOf" srcId="{47C0D099-C7D1-4886-A372-F093EC318B14}" destId="{96B6974F-9756-4BB3-94EC-B4ECA2A3CCAD}" srcOrd="4" destOrd="0" presId="urn:microsoft.com/office/officeart/2005/8/layout/hProcess9"/>
    <dgm:cxn modelId="{E18F5E5E-81CA-4450-BBCE-F8B67CB111E0}" type="presParOf" srcId="{47C0D099-C7D1-4886-A372-F093EC318B14}" destId="{12F7EB73-F685-4BA3-B3D6-314D82795B38}" srcOrd="5" destOrd="0" presId="urn:microsoft.com/office/officeart/2005/8/layout/hProcess9"/>
    <dgm:cxn modelId="{D43904DD-6254-413F-A7EA-C7AF892714E1}" type="presParOf" srcId="{47C0D099-C7D1-4886-A372-F093EC318B14}" destId="{13BD6CB5-5A49-4A78-9C6D-1EECEB6B1A00}" srcOrd="6" destOrd="0" presId="urn:microsoft.com/office/officeart/2005/8/layout/hProcess9"/>
    <dgm:cxn modelId="{51FDE640-1096-4E73-A596-E73AC0F15BBA}" type="presParOf" srcId="{47C0D099-C7D1-4886-A372-F093EC318B14}" destId="{8C69D7F8-E3F6-4CBC-8E7B-AE7EA8EC89F4}" srcOrd="7" destOrd="0" presId="urn:microsoft.com/office/officeart/2005/8/layout/hProcess9"/>
    <dgm:cxn modelId="{F587C90B-3B58-4CB8-A200-8AA6A8172923}" type="presParOf" srcId="{47C0D099-C7D1-4886-A372-F093EC318B14}" destId="{CDF5BC09-D043-4FB5-B229-E1241A9281E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E73A-692A-4234-B759-7C7C48BD839B}">
      <dsp:nvSpPr>
        <dsp:cNvPr id="0" name=""/>
        <dsp:cNvSpPr/>
      </dsp:nvSpPr>
      <dsp:spPr>
        <a:xfrm>
          <a:off x="731424" y="0"/>
          <a:ext cx="8289480" cy="39894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772E0-304D-44E6-A12D-EB9966311F22}">
      <dsp:nvSpPr>
        <dsp:cNvPr id="0" name=""/>
        <dsp:cNvSpPr/>
      </dsp:nvSpPr>
      <dsp:spPr>
        <a:xfrm>
          <a:off x="42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Werving </a:t>
          </a:r>
        </a:p>
      </dsp:txBody>
      <dsp:txXfrm>
        <a:off x="78329" y="1274748"/>
        <a:ext cx="1703161" cy="1439997"/>
      </dsp:txXfrm>
    </dsp:sp>
    <dsp:sp modelId="{623916F9-0DD7-4EF0-84FF-60D0F73DC161}">
      <dsp:nvSpPr>
        <dsp:cNvPr id="0" name=""/>
        <dsp:cNvSpPr/>
      </dsp:nvSpPr>
      <dsp:spPr>
        <a:xfrm>
          <a:off x="1973556"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Selectie</a:t>
          </a:r>
        </a:p>
      </dsp:txBody>
      <dsp:txXfrm>
        <a:off x="2051456" y="1274748"/>
        <a:ext cx="1703161" cy="1439997"/>
      </dsp:txXfrm>
    </dsp:sp>
    <dsp:sp modelId="{96B6974F-9756-4BB3-94EC-B4ECA2A3CCAD}">
      <dsp:nvSpPr>
        <dsp:cNvPr id="0" name=""/>
        <dsp:cNvSpPr/>
      </dsp:nvSpPr>
      <dsp:spPr>
        <a:xfrm>
          <a:off x="3946684"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Inwerken </a:t>
          </a:r>
        </a:p>
      </dsp:txBody>
      <dsp:txXfrm>
        <a:off x="4024584" y="1274748"/>
        <a:ext cx="1703161" cy="1439997"/>
      </dsp:txXfrm>
    </dsp:sp>
    <dsp:sp modelId="{13BD6CB5-5A49-4A78-9C6D-1EECEB6B1A00}">
      <dsp:nvSpPr>
        <dsp:cNvPr id="0" name=""/>
        <dsp:cNvSpPr/>
      </dsp:nvSpPr>
      <dsp:spPr>
        <a:xfrm>
          <a:off x="5919811"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dsp:txBody>
      <dsp:txXfrm>
        <a:off x="5997711" y="1274748"/>
        <a:ext cx="1703161" cy="1439997"/>
      </dsp:txXfrm>
    </dsp:sp>
    <dsp:sp modelId="{CDF5BC09-D043-4FB5-B229-E1241A9281E7}">
      <dsp:nvSpPr>
        <dsp:cNvPr id="0" name=""/>
        <dsp:cNvSpPr/>
      </dsp:nvSpPr>
      <dsp:spPr>
        <a:xfrm>
          <a:off x="789293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Belonen </a:t>
          </a:r>
        </a:p>
      </dsp:txBody>
      <dsp:txXfrm>
        <a:off x="7970839" y="1274748"/>
        <a:ext cx="1703161" cy="14399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3C8F1-EE11-4BB6-AF9E-C07265A3383C}" type="datetimeFigureOut">
              <a:rPr lang="nl-NL" smtClean="0"/>
              <a:t>27-11-2023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806A1-8D1C-45EA-B79C-F3B6B4337F23}" type="slidenum">
              <a:rPr lang="nl-NL" smtClean="0"/>
              <a:t>‹nr.›</a:t>
            </a:fld>
            <a:endParaRPr lang="nl-NL"/>
          </a:p>
        </p:txBody>
      </p:sp>
    </p:spTree>
    <p:extLst>
      <p:ext uri="{BB962C8B-B14F-4D97-AF65-F5344CB8AC3E}">
        <p14:creationId xmlns:p14="http://schemas.microsoft.com/office/powerpoint/2010/main" val="3108747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14</a:t>
            </a:fld>
            <a:endParaRPr lang="nl-NL"/>
          </a:p>
        </p:txBody>
      </p:sp>
    </p:spTree>
    <p:extLst>
      <p:ext uri="{BB962C8B-B14F-4D97-AF65-F5344CB8AC3E}">
        <p14:creationId xmlns:p14="http://schemas.microsoft.com/office/powerpoint/2010/main" val="65517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15</a:t>
            </a:fld>
            <a:endParaRPr lang="nl-NL"/>
          </a:p>
        </p:txBody>
      </p:sp>
    </p:spTree>
    <p:extLst>
      <p:ext uri="{BB962C8B-B14F-4D97-AF65-F5344CB8AC3E}">
        <p14:creationId xmlns:p14="http://schemas.microsoft.com/office/powerpoint/2010/main" val="106810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9AB4C-4AF7-4840-8B9D-53359F5C7BA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9D89DBC-C6A9-4B54-93A8-0E7B41814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74FF2D4-26AC-4F50-AA4A-CA1B2800585D}"/>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200C5C49-5436-4BA7-B9C1-26F583DC8E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8F56C8B-9464-4408-9EC4-DDF8180A0762}"/>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678056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960C2-3C45-41B9-BF02-E3480F56362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4174839-F812-47B1-A945-4D5F1C133CD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620DDC-0DAF-4B4A-9DBE-16784BE80168}"/>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7DF968E0-BBF4-4D0B-910F-F637B0CEC3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C671BB-97C3-4D90-8266-5A8424339EB4}"/>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91326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8050652-66A7-4C79-BD6D-09B0A71E138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49BCBDA-839B-412E-8C2F-105EE2B8C31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BB44203-23A4-4BD3-B40F-CEDB8FE2BFE5}"/>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CF6341F1-9F20-4800-8F12-AE65B5CE59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A3661A-D1AA-4306-8FFE-8459EF5F4A14}"/>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782325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27-11-2023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1620674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B9E8D4D1-00C4-4E8E-99A5-8D1DF5379DBE}" type="datetimeFigureOut">
              <a:rPr lang="nl-NL" smtClean="0"/>
              <a:t>27-11-2023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413707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B206E-FBD7-4C87-CBAD-55C4F410D8E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24F45D2-8E22-EB16-5220-02EAC84E3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99C921E-F496-AEFE-5A96-023F3C33A080}"/>
              </a:ext>
            </a:extLst>
          </p:cNvPr>
          <p:cNvSpPr>
            <a:spLocks noGrp="1"/>
          </p:cNvSpPr>
          <p:nvPr>
            <p:ph type="dt" sz="half" idx="10"/>
          </p:nvPr>
        </p:nvSpPr>
        <p:spPr/>
        <p:txBody>
          <a:bodyPr/>
          <a:lstStyle/>
          <a:p>
            <a:fld id="{60993D33-9F4B-4A7E-BE95-40ED6DA9072A}"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2BAFD9F8-AE74-E992-9A2C-590889963EC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9D06236-E18F-F1FB-50BB-AE03EF6B3970}"/>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148203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B5DE5-F876-4EAB-8D30-534FC6CF02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99B7A9-FCA2-4F9A-A2D8-22E381ED4FD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96B3A2-DDC9-42D8-B9C7-5E5E4B8D2434}"/>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B422AA95-5197-491F-9EC1-7827D933B3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1248323-CE6A-48DD-AB91-404C356AF471}"/>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6486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97BE4-7FF6-4126-BA6B-B681C3EEF7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9331661-5C2E-441E-9765-49043A570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D91A777-C2D6-4AEE-80D3-73A3DF49FDDB}"/>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A0DDB6EE-C9CE-4E96-B57C-FB46A1AC80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5D8D8D1-86CB-45A7-9D5C-5F6AB3228B23}"/>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38263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CFE77-C597-47BC-B749-3806A491015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03726D4-F27B-40C6-9C47-3D05BBBF804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5241B92-3D44-4D47-8A6D-62C54982498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1AFA1DD-C3C1-49B8-B30B-B4B6EE9615D8}"/>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6" name="Tijdelijke aanduiding voor voettekst 5">
            <a:extLst>
              <a:ext uri="{FF2B5EF4-FFF2-40B4-BE49-F238E27FC236}">
                <a16:creationId xmlns:a16="http://schemas.microsoft.com/office/drawing/2014/main" id="{8A450FE3-2A2E-4D0C-A34A-86C6AA760D6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9181330-E563-46E0-A366-01E5D71F5C1C}"/>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99425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9DD0E-3B5B-490E-BBE1-FD8D36E4119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CD3B248-7398-4244-82D6-F9CBF3C5B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CC9D001-146B-4C6E-B638-71423B2F076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5DD7482-3889-45AB-A282-0A52C4BED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078446D-6297-4600-BB35-62DD23D78F8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51364C2-BB98-483F-8C0D-52F2243F8DD1}"/>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8" name="Tijdelijke aanduiding voor voettekst 7">
            <a:extLst>
              <a:ext uri="{FF2B5EF4-FFF2-40B4-BE49-F238E27FC236}">
                <a16:creationId xmlns:a16="http://schemas.microsoft.com/office/drawing/2014/main" id="{5D8263ED-F7FC-4AD7-ADD5-B6DA1F8912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3ECCF59-5645-4809-8780-42420B5EC854}"/>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50049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2615A-0A1F-4DBC-BE67-F4A618B10F9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180E47A-4B95-4DF8-A680-327F8D2E1562}"/>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4" name="Tijdelijke aanduiding voor voettekst 3">
            <a:extLst>
              <a:ext uri="{FF2B5EF4-FFF2-40B4-BE49-F238E27FC236}">
                <a16:creationId xmlns:a16="http://schemas.microsoft.com/office/drawing/2014/main" id="{EEDDDC6C-85E6-4165-AEB7-5852DAF6036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0F9B8AF-A44C-4BF9-8A75-6D902B4EE647}"/>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23730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E896F5-DF0C-4C74-90EA-937930D36E0F}"/>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3" name="Tijdelijke aanduiding voor voettekst 2">
            <a:extLst>
              <a:ext uri="{FF2B5EF4-FFF2-40B4-BE49-F238E27FC236}">
                <a16:creationId xmlns:a16="http://schemas.microsoft.com/office/drawing/2014/main" id="{EC0A82B6-18E9-4B2C-82DC-CE43703ED31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25DF515-D7DE-4CAA-A3CD-EC54B6B128CD}"/>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8815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A0A19-DAD4-47BB-B0A9-52A955564DC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1F6EEA5-C41E-4A63-9485-01E097652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EEF9AB4-3DE9-4152-BB1B-5047FA38E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AF29E4-638C-4E46-88A8-BFC336C266C7}"/>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6" name="Tijdelijke aanduiding voor voettekst 5">
            <a:extLst>
              <a:ext uri="{FF2B5EF4-FFF2-40B4-BE49-F238E27FC236}">
                <a16:creationId xmlns:a16="http://schemas.microsoft.com/office/drawing/2014/main" id="{DA0C6485-5DA6-4FA3-8034-550B9FDB54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F45281-7738-4B18-94AF-3161AD7EC578}"/>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258241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72DE-6A91-4CE5-9FA8-5E33541F713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58FA7C7-8220-4F03-BC59-44A9201C74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B1A1FE-6900-49D4-99AF-8A05270B4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68FCA61-6109-4E71-B040-09694A4BA677}"/>
              </a:ext>
            </a:extLst>
          </p:cNvPr>
          <p:cNvSpPr>
            <a:spLocks noGrp="1"/>
          </p:cNvSpPr>
          <p:nvPr>
            <p:ph type="dt" sz="half" idx="10"/>
          </p:nvPr>
        </p:nvSpPr>
        <p:spPr/>
        <p:txBody>
          <a:bodyPr/>
          <a:lstStyle/>
          <a:p>
            <a:fld id="{69C4A31A-84F0-4C3F-9F3B-77A4E1D7702D}" type="datetimeFigureOut">
              <a:rPr lang="nl-NL" smtClean="0"/>
              <a:t>27-11-2023</a:t>
            </a:fld>
            <a:endParaRPr lang="nl-NL"/>
          </a:p>
        </p:txBody>
      </p:sp>
      <p:sp>
        <p:nvSpPr>
          <p:cNvPr id="6" name="Tijdelijke aanduiding voor voettekst 5">
            <a:extLst>
              <a:ext uri="{FF2B5EF4-FFF2-40B4-BE49-F238E27FC236}">
                <a16:creationId xmlns:a16="http://schemas.microsoft.com/office/drawing/2014/main" id="{81584A8C-43FE-419B-9F70-2B99232A0A0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3F1666F-364E-496C-8A04-9F6F95D2C517}"/>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04282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DE0638C-48A2-4EF1-B281-5A8C068E9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DC86FBF-4C70-45B1-9CC9-5D70853F7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582286-4AB1-4009-95F9-82B22EC68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4A31A-84F0-4C3F-9F3B-77A4E1D7702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F51BE7B1-94CC-464B-BB1F-FF50D36ED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26C6339-627B-4D25-86F9-195760AAB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9890F-32F4-42C9-B2AD-0012409F2734}" type="slidenum">
              <a:rPr lang="nl-NL" smtClean="0"/>
              <a:t>‹nr.›</a:t>
            </a:fld>
            <a:endParaRPr lang="nl-NL"/>
          </a:p>
        </p:txBody>
      </p:sp>
    </p:spTree>
    <p:extLst>
      <p:ext uri="{BB962C8B-B14F-4D97-AF65-F5344CB8AC3E}">
        <p14:creationId xmlns:p14="http://schemas.microsoft.com/office/powerpoint/2010/main" val="105004990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5"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A87C5-006E-460A-978A-3D7B1DC14448}" type="datetimeFigureOut">
              <a:rPr lang="nl-NL" smtClean="0"/>
              <a:t>27-11-2023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F8651-8548-4ACF-AD63-12724B3B98D7}" type="slidenum">
              <a:rPr lang="nl-NL" smtClean="0"/>
              <a:t>‹nr.›</a:t>
            </a:fld>
            <a:endParaRPr lang="nl-NL"/>
          </a:p>
        </p:txBody>
      </p:sp>
    </p:spTree>
    <p:extLst>
      <p:ext uri="{BB962C8B-B14F-4D97-AF65-F5344CB8AC3E}">
        <p14:creationId xmlns:p14="http://schemas.microsoft.com/office/powerpoint/2010/main" val="382202778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27-11-2023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35590223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8B2EEE5-CB8A-D269-7E67-3C6B7601E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A1C59F8-47B0-5D5F-327A-34107B714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D5B157-7DE4-500A-BDCB-654D3740E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93D33-9F4B-4A7E-BE95-40ED6DA9072A}"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1EC29D2A-3B04-9FDF-7DD8-E052CCFB0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DBDDF68-D2DD-4F90-3810-9EAB1EDF7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8C2B0-3EF4-4404-9432-8120D3C8539C}" type="slidenum">
              <a:rPr lang="nl-NL" smtClean="0"/>
              <a:t>‹nr.›</a:t>
            </a:fld>
            <a:endParaRPr lang="nl-NL"/>
          </a:p>
        </p:txBody>
      </p:sp>
    </p:spTree>
    <p:extLst>
      <p:ext uri="{BB962C8B-B14F-4D97-AF65-F5344CB8AC3E}">
        <p14:creationId xmlns:p14="http://schemas.microsoft.com/office/powerpoint/2010/main" val="2780888636"/>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vrijwilligerswerk.nl/PageByID.aspx?sectionID=184432&amp;contentPageID=1313867" TargetMode="External"/><Relationship Id="rId2" Type="http://schemas.openxmlformats.org/officeDocument/2006/relationships/hyperlink" Target="https://vrijwilligerswerk.nl/PageByID.aspx?sectionID=184432&amp;contentPageID=1313868" TargetMode="External"/><Relationship Id="rId1" Type="http://schemas.openxmlformats.org/officeDocument/2006/relationships/slideLayout" Target="../slideLayouts/slideLayout6.xml"/><Relationship Id="rId4" Type="http://schemas.openxmlformats.org/officeDocument/2006/relationships/hyperlink" Target="https://vrijwilligerswerk.nl/PageByID.aspx?sectionID=184432&amp;contentPageID=1313866"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hyperlink" Target="https://www.movisie.nl/" TargetMode="Externa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movisie.nl/sites/movisie.nl/files/publication-attachment/Groene-vingers-in-de-buurt%20%5BMOV-13320328-1.0%5D.pdf"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dirty="0">
                <a:solidFill>
                  <a:srgbClr val="FFFFFF"/>
                </a:solidFill>
              </a:rPr>
              <a:t>Goedemiddag!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dirty="0">
                <a:solidFill>
                  <a:srgbClr val="FFFFFF"/>
                </a:solidFill>
              </a:rPr>
              <a:t>Les 3 stad en wijk </a:t>
            </a:r>
          </a:p>
          <a:p>
            <a:r>
              <a:rPr lang="nl-NL" dirty="0">
                <a:solidFill>
                  <a:srgbClr val="FFFFFF"/>
                </a:solidFill>
              </a:rPr>
              <a:t>Leerjaar 2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CC6D5-AB47-07D6-8D8B-2778F00B33AA}"/>
              </a:ext>
            </a:extLst>
          </p:cNvPr>
          <p:cNvSpPr>
            <a:spLocks noGrp="1"/>
          </p:cNvSpPr>
          <p:nvPr>
            <p:ph type="title"/>
          </p:nvPr>
        </p:nvSpPr>
        <p:spPr>
          <a:solidFill>
            <a:schemeClr val="accent6"/>
          </a:solidFill>
        </p:spPr>
        <p:txBody>
          <a:bodyPr>
            <a:normAutofit fontScale="90000"/>
          </a:bodyPr>
          <a:lstStyle/>
          <a:p>
            <a:r>
              <a:rPr lang="nl-NL" dirty="0">
                <a:solidFill>
                  <a:schemeClr val="bg1"/>
                </a:solidFill>
              </a:rPr>
              <a:t>Een tweede manier is om het door </a:t>
            </a:r>
            <a:r>
              <a:rPr lang="nl-NL" dirty="0" err="1">
                <a:solidFill>
                  <a:schemeClr val="bg1"/>
                </a:solidFill>
              </a:rPr>
              <a:t>Movisie</a:t>
            </a:r>
            <a:r>
              <a:rPr lang="nl-NL" dirty="0">
                <a:solidFill>
                  <a:schemeClr val="bg1"/>
                </a:solidFill>
              </a:rPr>
              <a:t> ontwikkelde vrijwilligerskwadrant te gebruiken. </a:t>
            </a:r>
          </a:p>
        </p:txBody>
      </p:sp>
      <p:sp>
        <p:nvSpPr>
          <p:cNvPr id="4" name="Tekstvak 3">
            <a:extLst>
              <a:ext uri="{FF2B5EF4-FFF2-40B4-BE49-F238E27FC236}">
                <a16:creationId xmlns:a16="http://schemas.microsoft.com/office/drawing/2014/main" id="{A3F5173F-5468-962B-C2A0-68410ABE4E83}"/>
              </a:ext>
            </a:extLst>
          </p:cNvPr>
          <p:cNvSpPr txBox="1"/>
          <p:nvPr/>
        </p:nvSpPr>
        <p:spPr>
          <a:xfrm>
            <a:off x="924791" y="1987448"/>
            <a:ext cx="10515600" cy="3139321"/>
          </a:xfrm>
          <a:prstGeom prst="rect">
            <a:avLst/>
          </a:prstGeom>
          <a:noFill/>
        </p:spPr>
        <p:txBody>
          <a:bodyPr wrap="square">
            <a:spAutoFit/>
          </a:bodyPr>
          <a:lstStyle/>
          <a:p>
            <a:r>
              <a:rPr lang="nl-NL" dirty="0"/>
              <a:t>Met het Vrijwilligerskwadrant kunt u achterhalen wat voor typen vrijwilligers u in huis hebt. Deze informatie kunt u vervolgens gebruiken bij het managen van de huidige vrijwilligers, bijvoorbeeld bij het vinden van werkzaamheden, functies of rollen die goed bij uw vrijwilligers passen. Het vrijwilligerskwadrant bestaat uit een toelichting (1 </a:t>
            </a:r>
            <a:r>
              <a:rPr lang="nl-NL" dirty="0" err="1"/>
              <a:t>doc</a:t>
            </a:r>
            <a:r>
              <a:rPr lang="nl-NL" dirty="0"/>
              <a:t>), een vragenlijst (2 </a:t>
            </a:r>
            <a:r>
              <a:rPr lang="nl-NL" dirty="0" err="1"/>
              <a:t>doc</a:t>
            </a:r>
            <a:r>
              <a:rPr lang="nl-NL" dirty="0"/>
              <a:t>) en een checklist (3 </a:t>
            </a:r>
            <a:r>
              <a:rPr lang="nl-NL" dirty="0" err="1"/>
              <a:t>doc</a:t>
            </a:r>
            <a:r>
              <a:rPr lang="nl-NL" dirty="0"/>
              <a:t>).</a:t>
            </a:r>
          </a:p>
          <a:p>
            <a:endParaRPr lang="nl-NL" dirty="0"/>
          </a:p>
          <a:p>
            <a:endParaRPr lang="nl-NL" dirty="0"/>
          </a:p>
          <a:p>
            <a:endParaRPr lang="nl-NL" dirty="0"/>
          </a:p>
          <a:p>
            <a:r>
              <a:rPr lang="nl-NL" dirty="0"/>
              <a:t>1. </a:t>
            </a:r>
            <a:r>
              <a:rPr lang="nl-NL" dirty="0">
                <a:hlinkClick r:id="rId2"/>
              </a:rPr>
              <a:t>https://vrijwilligerswerk.nl/PageByID.aspx?sectionID=184432&amp;contentPageID=1313868</a:t>
            </a:r>
            <a:r>
              <a:rPr lang="nl-NL" dirty="0"/>
              <a:t> </a:t>
            </a:r>
          </a:p>
          <a:p>
            <a:r>
              <a:rPr lang="nl-NL" dirty="0"/>
              <a:t>2. </a:t>
            </a:r>
            <a:r>
              <a:rPr lang="nl-NL" dirty="0">
                <a:hlinkClick r:id="rId3"/>
              </a:rPr>
              <a:t>https://vrijwilligerswerk.nl/PageByID.aspx?sectionID=184432&amp;contentPageID=1313867</a:t>
            </a:r>
            <a:r>
              <a:rPr lang="nl-NL" dirty="0"/>
              <a:t> </a:t>
            </a:r>
          </a:p>
          <a:p>
            <a:r>
              <a:rPr lang="nl-NL" dirty="0"/>
              <a:t>3. </a:t>
            </a:r>
            <a:r>
              <a:rPr lang="nl-NL" dirty="0">
                <a:hlinkClick r:id="rId4"/>
              </a:rPr>
              <a:t>https://vrijwilligerswerk.nl/PageByID.aspx?sectionID=184432&amp;contentPageID=1313866</a:t>
            </a:r>
            <a:r>
              <a:rPr lang="nl-NL" dirty="0"/>
              <a:t>  </a:t>
            </a:r>
          </a:p>
          <a:p>
            <a:endParaRPr lang="nl-NL" dirty="0"/>
          </a:p>
        </p:txBody>
      </p:sp>
    </p:spTree>
    <p:extLst>
      <p:ext uri="{BB962C8B-B14F-4D97-AF65-F5344CB8AC3E}">
        <p14:creationId xmlns:p14="http://schemas.microsoft.com/office/powerpoint/2010/main" val="88914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AF266-AB4F-B518-8F35-7B37F650BFA8}"/>
              </a:ext>
            </a:extLst>
          </p:cNvPr>
          <p:cNvSpPr>
            <a:spLocks noGrp="1"/>
          </p:cNvSpPr>
          <p:nvPr>
            <p:ph type="title"/>
          </p:nvPr>
        </p:nvSpPr>
        <p:spPr/>
        <p:txBody>
          <a:bodyPr/>
          <a:lstStyle/>
          <a:p>
            <a:r>
              <a:rPr lang="nl-NL" b="1" dirty="0">
                <a:solidFill>
                  <a:schemeClr val="accent6"/>
                </a:solidFill>
              </a:rPr>
              <a:t>Vrijwilligerskwadrant </a:t>
            </a:r>
          </a:p>
        </p:txBody>
      </p:sp>
      <p:pic>
        <p:nvPicPr>
          <p:cNvPr id="4" name="Afbeelding 3">
            <a:extLst>
              <a:ext uri="{FF2B5EF4-FFF2-40B4-BE49-F238E27FC236}">
                <a16:creationId xmlns:a16="http://schemas.microsoft.com/office/drawing/2014/main" id="{6A1F1E44-FFDE-90E5-A284-9DA8149EEF60}"/>
              </a:ext>
            </a:extLst>
          </p:cNvPr>
          <p:cNvPicPr>
            <a:picLocks noChangeAspect="1"/>
          </p:cNvPicPr>
          <p:nvPr/>
        </p:nvPicPr>
        <p:blipFill rotWithShape="1">
          <a:blip r:embed="rId2"/>
          <a:srcRect l="26896" t="37701" r="28362" b="23218"/>
          <a:stretch/>
        </p:blipFill>
        <p:spPr>
          <a:xfrm>
            <a:off x="1797268" y="1922318"/>
            <a:ext cx="8255279" cy="4056064"/>
          </a:xfrm>
          <a:prstGeom prst="rect">
            <a:avLst/>
          </a:prstGeom>
        </p:spPr>
      </p:pic>
    </p:spTree>
    <p:extLst>
      <p:ext uri="{BB962C8B-B14F-4D97-AF65-F5344CB8AC3E}">
        <p14:creationId xmlns:p14="http://schemas.microsoft.com/office/powerpoint/2010/main" val="3511769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3">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1AED1D-A526-1FF6-1DE8-748C958927B3}"/>
              </a:ext>
            </a:extLst>
          </p:cNvPr>
          <p:cNvSpPr>
            <a:spLocks noGrp="1"/>
          </p:cNvSpPr>
          <p:nvPr>
            <p:ph type="title"/>
          </p:nvPr>
        </p:nvSpPr>
        <p:spPr>
          <a:xfrm>
            <a:off x="804672" y="802955"/>
            <a:ext cx="4977976" cy="1454051"/>
          </a:xfrm>
        </p:spPr>
        <p:txBody>
          <a:bodyPr vert="horz" lIns="91440" tIns="45720" rIns="91440" bIns="45720" rtlCol="0" anchor="ctr">
            <a:normAutofit/>
          </a:bodyPr>
          <a:lstStyle/>
          <a:p>
            <a:r>
              <a:rPr lang="en-US" sz="2300" b="1" kern="1200" dirty="0">
                <a:solidFill>
                  <a:schemeClr val="accent6"/>
                </a:solidFill>
                <a:latin typeface="+mj-lt"/>
                <a:ea typeface="+mj-ea"/>
                <a:cs typeface="+mj-cs"/>
              </a:rPr>
              <a:t>Los van de </a:t>
            </a:r>
            <a:r>
              <a:rPr lang="en-US" sz="2300" b="1" kern="1200" dirty="0" err="1">
                <a:solidFill>
                  <a:schemeClr val="accent6"/>
                </a:solidFill>
                <a:latin typeface="+mj-lt"/>
                <a:ea typeface="+mj-ea"/>
                <a:cs typeface="+mj-cs"/>
              </a:rPr>
              <a:t>motivatie</a:t>
            </a:r>
            <a:r>
              <a:rPr lang="en-US" sz="2300" b="1" kern="1200" dirty="0">
                <a:solidFill>
                  <a:schemeClr val="accent6"/>
                </a:solidFill>
                <a:latin typeface="+mj-lt"/>
                <a:ea typeface="+mj-ea"/>
                <a:cs typeface="+mj-cs"/>
              </a:rPr>
              <a:t> </a:t>
            </a:r>
            <a:r>
              <a:rPr lang="en-US" sz="2300" b="1" kern="1200" dirty="0" err="1">
                <a:solidFill>
                  <a:schemeClr val="accent6"/>
                </a:solidFill>
                <a:latin typeface="+mj-lt"/>
                <a:ea typeface="+mj-ea"/>
                <a:cs typeface="+mj-cs"/>
              </a:rPr>
              <a:t>en</a:t>
            </a:r>
            <a:r>
              <a:rPr lang="en-US" sz="2300" b="1" kern="1200" dirty="0">
                <a:solidFill>
                  <a:schemeClr val="accent6"/>
                </a:solidFill>
                <a:latin typeface="+mj-lt"/>
                <a:ea typeface="+mj-ea"/>
                <a:cs typeface="+mj-cs"/>
              </a:rPr>
              <a:t> type </a:t>
            </a:r>
            <a:r>
              <a:rPr lang="en-US" sz="2300" b="1" kern="1200" dirty="0" err="1">
                <a:solidFill>
                  <a:schemeClr val="accent6"/>
                </a:solidFill>
                <a:latin typeface="+mj-lt"/>
                <a:ea typeface="+mj-ea"/>
                <a:cs typeface="+mj-cs"/>
              </a:rPr>
              <a:t>vrijwilliger</a:t>
            </a:r>
            <a:r>
              <a:rPr lang="en-US" sz="2300" b="1" kern="1200" dirty="0">
                <a:solidFill>
                  <a:schemeClr val="accent6"/>
                </a:solidFill>
                <a:latin typeface="+mj-lt"/>
                <a:ea typeface="+mj-ea"/>
                <a:cs typeface="+mj-cs"/>
              </a:rPr>
              <a:t> </a:t>
            </a:r>
            <a:r>
              <a:rPr lang="en-US" sz="2300" b="1" kern="1200" dirty="0" err="1">
                <a:solidFill>
                  <a:schemeClr val="accent6"/>
                </a:solidFill>
                <a:latin typeface="+mj-lt"/>
                <a:ea typeface="+mj-ea"/>
                <a:cs typeface="+mj-cs"/>
              </a:rPr>
              <a:t>kun</a:t>
            </a:r>
            <a:r>
              <a:rPr lang="en-US" sz="2300" b="1" kern="1200" dirty="0">
                <a:solidFill>
                  <a:schemeClr val="accent6"/>
                </a:solidFill>
                <a:latin typeface="+mj-lt"/>
                <a:ea typeface="+mj-ea"/>
                <a:cs typeface="+mj-cs"/>
              </a:rPr>
              <a:t> je </a:t>
            </a:r>
            <a:r>
              <a:rPr lang="en-US" sz="2300" b="1" kern="1200" dirty="0" err="1">
                <a:solidFill>
                  <a:schemeClr val="accent6"/>
                </a:solidFill>
                <a:latin typeface="+mj-lt"/>
                <a:ea typeface="+mj-ea"/>
                <a:cs typeface="+mj-cs"/>
              </a:rPr>
              <a:t>deze</a:t>
            </a:r>
            <a:r>
              <a:rPr lang="en-US" sz="2300" b="1" kern="1200" dirty="0">
                <a:solidFill>
                  <a:schemeClr val="accent6"/>
                </a:solidFill>
                <a:latin typeface="+mj-lt"/>
                <a:ea typeface="+mj-ea"/>
                <a:cs typeface="+mj-cs"/>
              </a:rPr>
              <a:t> tips </a:t>
            </a:r>
            <a:r>
              <a:rPr lang="en-US" sz="2300" b="1" kern="1200" dirty="0" err="1">
                <a:solidFill>
                  <a:schemeClr val="accent6"/>
                </a:solidFill>
                <a:latin typeface="+mj-lt"/>
                <a:ea typeface="+mj-ea"/>
                <a:cs typeface="+mj-cs"/>
              </a:rPr>
              <a:t>meenemen</a:t>
            </a:r>
            <a:r>
              <a:rPr lang="en-US" sz="2300" b="1" kern="1200" dirty="0">
                <a:solidFill>
                  <a:schemeClr val="accent6"/>
                </a:solidFill>
                <a:latin typeface="+mj-lt"/>
                <a:ea typeface="+mj-ea"/>
                <a:cs typeface="+mj-cs"/>
              </a:rPr>
              <a:t>: </a:t>
            </a:r>
            <a:br>
              <a:rPr lang="en-US" sz="2300" kern="1200" dirty="0">
                <a:solidFill>
                  <a:schemeClr val="tx2"/>
                </a:solidFill>
                <a:latin typeface="+mj-lt"/>
                <a:ea typeface="+mj-ea"/>
                <a:cs typeface="+mj-cs"/>
              </a:rPr>
            </a:br>
            <a:endParaRPr lang="en-US" sz="2300" kern="1200" dirty="0">
              <a:solidFill>
                <a:schemeClr val="tx2"/>
              </a:solidFill>
              <a:latin typeface="+mj-lt"/>
              <a:ea typeface="+mj-ea"/>
              <a:cs typeface="+mj-cs"/>
            </a:endParaRPr>
          </a:p>
        </p:txBody>
      </p:sp>
      <p:sp>
        <p:nvSpPr>
          <p:cNvPr id="35" name="Tekstvak 34">
            <a:extLst>
              <a:ext uri="{FF2B5EF4-FFF2-40B4-BE49-F238E27FC236}">
                <a16:creationId xmlns:a16="http://schemas.microsoft.com/office/drawing/2014/main" id="{EF6D3E52-06DA-4AB5-B56A-8FAADC2204DD}"/>
              </a:ext>
            </a:extLst>
          </p:cNvPr>
          <p:cNvSpPr txBox="1"/>
          <p:nvPr/>
        </p:nvSpPr>
        <p:spPr>
          <a:xfrm>
            <a:off x="804672" y="2421682"/>
            <a:ext cx="4977578" cy="3639289"/>
          </a:xfrm>
          <a:prstGeom prst="rect">
            <a:avLst/>
          </a:prstGeom>
        </p:spPr>
        <p:txBody>
          <a:bodyPr vert="horz" lIns="91440" tIns="45720" rIns="91440" bIns="45720" rtlCol="0" anchor="ctr">
            <a:normAutofit/>
          </a:bodyPr>
          <a:lstStyle/>
          <a:p>
            <a:pPr>
              <a:lnSpc>
                <a:spcPct val="90000"/>
              </a:lnSpc>
              <a:spcAft>
                <a:spcPts val="600"/>
              </a:spcAft>
            </a:pPr>
            <a:r>
              <a:rPr lang="en-US" dirty="0">
                <a:solidFill>
                  <a:schemeClr val="tx2"/>
                </a:solidFill>
              </a:rPr>
              <a:t>1: Stel </a:t>
            </a:r>
            <a:r>
              <a:rPr lang="en-US" dirty="0" err="1">
                <a:solidFill>
                  <a:schemeClr val="tx2"/>
                </a:solidFill>
              </a:rPr>
              <a:t>realistische</a:t>
            </a:r>
            <a:r>
              <a:rPr lang="en-US" dirty="0">
                <a:solidFill>
                  <a:schemeClr val="tx2"/>
                </a:solidFill>
              </a:rPr>
              <a:t> </a:t>
            </a:r>
            <a:r>
              <a:rPr lang="en-US" dirty="0" err="1">
                <a:solidFill>
                  <a:schemeClr val="tx2"/>
                </a:solidFill>
              </a:rPr>
              <a:t>doelen</a:t>
            </a:r>
            <a:endParaRPr lang="en-US" dirty="0">
              <a:solidFill>
                <a:schemeClr val="tx2"/>
              </a:solidFill>
            </a:endParaRPr>
          </a:p>
          <a:p>
            <a:pPr>
              <a:lnSpc>
                <a:spcPct val="90000"/>
              </a:lnSpc>
              <a:spcAft>
                <a:spcPts val="600"/>
              </a:spcAft>
            </a:pPr>
            <a:r>
              <a:rPr lang="en-US" dirty="0">
                <a:solidFill>
                  <a:schemeClr val="tx2"/>
                </a:solidFill>
              </a:rPr>
              <a:t>2: </a:t>
            </a:r>
            <a:r>
              <a:rPr lang="en-US" dirty="0" err="1">
                <a:solidFill>
                  <a:schemeClr val="tx2"/>
                </a:solidFill>
              </a:rPr>
              <a:t>Geef</a:t>
            </a:r>
            <a:r>
              <a:rPr lang="en-US" dirty="0">
                <a:solidFill>
                  <a:schemeClr val="tx2"/>
                </a:solidFill>
              </a:rPr>
              <a:t> </a:t>
            </a:r>
            <a:r>
              <a:rPr lang="en-US" dirty="0" err="1">
                <a:solidFill>
                  <a:schemeClr val="tx2"/>
                </a:solidFill>
              </a:rPr>
              <a:t>vertrouwen</a:t>
            </a:r>
            <a:endParaRPr lang="en-US" dirty="0">
              <a:solidFill>
                <a:schemeClr val="tx2"/>
              </a:solidFill>
            </a:endParaRPr>
          </a:p>
          <a:p>
            <a:pPr>
              <a:lnSpc>
                <a:spcPct val="90000"/>
              </a:lnSpc>
              <a:spcAft>
                <a:spcPts val="600"/>
              </a:spcAft>
            </a:pPr>
            <a:r>
              <a:rPr lang="en-US" dirty="0">
                <a:solidFill>
                  <a:schemeClr val="tx2"/>
                </a:solidFill>
              </a:rPr>
              <a:t>3: </a:t>
            </a:r>
            <a:r>
              <a:rPr lang="en-US" dirty="0" err="1">
                <a:solidFill>
                  <a:schemeClr val="tx2"/>
                </a:solidFill>
              </a:rPr>
              <a:t>Geef</a:t>
            </a:r>
            <a:r>
              <a:rPr lang="en-US" dirty="0">
                <a:solidFill>
                  <a:schemeClr val="tx2"/>
                </a:solidFill>
              </a:rPr>
              <a:t> </a:t>
            </a:r>
            <a:r>
              <a:rPr lang="en-US" dirty="0" err="1">
                <a:solidFill>
                  <a:schemeClr val="tx2"/>
                </a:solidFill>
              </a:rPr>
              <a:t>complimenten</a:t>
            </a:r>
            <a:endParaRPr lang="en-US" dirty="0">
              <a:solidFill>
                <a:schemeClr val="tx2"/>
              </a:solidFill>
            </a:endParaRPr>
          </a:p>
          <a:p>
            <a:pPr>
              <a:lnSpc>
                <a:spcPct val="90000"/>
              </a:lnSpc>
              <a:spcAft>
                <a:spcPts val="600"/>
              </a:spcAft>
            </a:pPr>
            <a:r>
              <a:rPr lang="en-US" dirty="0">
                <a:solidFill>
                  <a:schemeClr val="tx2"/>
                </a:solidFill>
              </a:rPr>
              <a:t>4: </a:t>
            </a:r>
            <a:r>
              <a:rPr lang="en-US" dirty="0" err="1">
                <a:solidFill>
                  <a:schemeClr val="tx2"/>
                </a:solidFill>
              </a:rPr>
              <a:t>Betrek</a:t>
            </a:r>
            <a:r>
              <a:rPr lang="en-US" dirty="0">
                <a:solidFill>
                  <a:schemeClr val="tx2"/>
                </a:solidFill>
              </a:rPr>
              <a:t> </a:t>
            </a:r>
            <a:r>
              <a:rPr lang="en-US" dirty="0" err="1">
                <a:solidFill>
                  <a:schemeClr val="tx2"/>
                </a:solidFill>
              </a:rPr>
              <a:t>vrijwilligers</a:t>
            </a:r>
            <a:r>
              <a:rPr lang="en-US" dirty="0">
                <a:solidFill>
                  <a:schemeClr val="tx2"/>
                </a:solidFill>
              </a:rPr>
              <a:t> </a:t>
            </a:r>
            <a:r>
              <a:rPr lang="en-US" dirty="0" err="1">
                <a:solidFill>
                  <a:schemeClr val="tx2"/>
                </a:solidFill>
              </a:rPr>
              <a:t>bij</a:t>
            </a:r>
            <a:r>
              <a:rPr lang="en-US" dirty="0">
                <a:solidFill>
                  <a:schemeClr val="tx2"/>
                </a:solidFill>
              </a:rPr>
              <a:t> </a:t>
            </a:r>
            <a:r>
              <a:rPr lang="en-US" dirty="0" err="1">
                <a:solidFill>
                  <a:schemeClr val="tx2"/>
                </a:solidFill>
              </a:rPr>
              <a:t>beslissingen</a:t>
            </a:r>
            <a:endParaRPr lang="en-US" dirty="0">
              <a:solidFill>
                <a:schemeClr val="tx2"/>
              </a:solidFill>
            </a:endParaRPr>
          </a:p>
          <a:p>
            <a:pPr>
              <a:lnSpc>
                <a:spcPct val="90000"/>
              </a:lnSpc>
              <a:spcAft>
                <a:spcPts val="600"/>
              </a:spcAft>
            </a:pPr>
            <a:r>
              <a:rPr lang="en-US" dirty="0">
                <a:solidFill>
                  <a:schemeClr val="tx2"/>
                </a:solidFill>
              </a:rPr>
              <a:t>5: </a:t>
            </a:r>
            <a:r>
              <a:rPr lang="en-US" dirty="0" err="1">
                <a:solidFill>
                  <a:schemeClr val="tx2"/>
                </a:solidFill>
              </a:rPr>
              <a:t>Communiceer</a:t>
            </a:r>
            <a:endParaRPr lang="en-US" dirty="0">
              <a:solidFill>
                <a:schemeClr val="tx2"/>
              </a:solidFill>
            </a:endParaRPr>
          </a:p>
          <a:p>
            <a:pPr>
              <a:lnSpc>
                <a:spcPct val="90000"/>
              </a:lnSpc>
              <a:spcAft>
                <a:spcPts val="600"/>
              </a:spcAft>
            </a:pPr>
            <a:r>
              <a:rPr lang="en-US" dirty="0">
                <a:solidFill>
                  <a:schemeClr val="tx2"/>
                </a:solidFill>
              </a:rPr>
              <a:t>6: </a:t>
            </a:r>
            <a:r>
              <a:rPr lang="en-US" dirty="0" err="1">
                <a:solidFill>
                  <a:schemeClr val="tx2"/>
                </a:solidFill>
              </a:rPr>
              <a:t>Stimuleer</a:t>
            </a:r>
            <a:r>
              <a:rPr lang="en-US" dirty="0">
                <a:solidFill>
                  <a:schemeClr val="tx2"/>
                </a:solidFill>
              </a:rPr>
              <a:t> </a:t>
            </a:r>
            <a:r>
              <a:rPr lang="en-US" dirty="0" err="1">
                <a:solidFill>
                  <a:schemeClr val="tx2"/>
                </a:solidFill>
              </a:rPr>
              <a:t>creativiteit</a:t>
            </a:r>
            <a:r>
              <a:rPr lang="en-US" dirty="0">
                <a:solidFill>
                  <a:schemeClr val="tx2"/>
                </a:solidFill>
              </a:rPr>
              <a:t> </a:t>
            </a:r>
            <a:r>
              <a:rPr lang="en-US" dirty="0" err="1">
                <a:solidFill>
                  <a:schemeClr val="tx2"/>
                </a:solidFill>
              </a:rPr>
              <a:t>en</a:t>
            </a:r>
            <a:r>
              <a:rPr lang="en-US" dirty="0">
                <a:solidFill>
                  <a:schemeClr val="tx2"/>
                </a:solidFill>
              </a:rPr>
              <a:t> </a:t>
            </a:r>
            <a:r>
              <a:rPr lang="en-US" dirty="0" err="1">
                <a:solidFill>
                  <a:schemeClr val="tx2"/>
                </a:solidFill>
              </a:rPr>
              <a:t>ontplooiing</a:t>
            </a:r>
            <a:endParaRPr lang="en-US" dirty="0">
              <a:solidFill>
                <a:schemeClr val="tx2"/>
              </a:solidFill>
            </a:endParaRPr>
          </a:p>
          <a:p>
            <a:pPr>
              <a:lnSpc>
                <a:spcPct val="90000"/>
              </a:lnSpc>
              <a:spcAft>
                <a:spcPts val="600"/>
              </a:spcAft>
            </a:pPr>
            <a:r>
              <a:rPr lang="en-US" dirty="0">
                <a:solidFill>
                  <a:schemeClr val="tx2"/>
                </a:solidFill>
              </a:rPr>
              <a:t>7: Zorg </a:t>
            </a:r>
            <a:r>
              <a:rPr lang="en-US" dirty="0" err="1">
                <a:solidFill>
                  <a:schemeClr val="tx2"/>
                </a:solidFill>
              </a:rPr>
              <a:t>voor</a:t>
            </a:r>
            <a:r>
              <a:rPr lang="en-US" dirty="0">
                <a:solidFill>
                  <a:schemeClr val="tx2"/>
                </a:solidFill>
              </a:rPr>
              <a:t> </a:t>
            </a:r>
            <a:r>
              <a:rPr lang="en-US" dirty="0" err="1">
                <a:solidFill>
                  <a:schemeClr val="tx2"/>
                </a:solidFill>
              </a:rPr>
              <a:t>goede</a:t>
            </a:r>
            <a:r>
              <a:rPr lang="en-US" dirty="0">
                <a:solidFill>
                  <a:schemeClr val="tx2"/>
                </a:solidFill>
              </a:rPr>
              <a:t> </a:t>
            </a:r>
            <a:r>
              <a:rPr lang="en-US" dirty="0" err="1">
                <a:solidFill>
                  <a:schemeClr val="tx2"/>
                </a:solidFill>
              </a:rPr>
              <a:t>werkomstandigheden</a:t>
            </a:r>
            <a:endParaRPr lang="en-US" dirty="0">
              <a:solidFill>
                <a:schemeClr val="tx2"/>
              </a:solidFill>
            </a:endParaRPr>
          </a:p>
          <a:p>
            <a:pPr>
              <a:lnSpc>
                <a:spcPct val="90000"/>
              </a:lnSpc>
              <a:spcAft>
                <a:spcPts val="600"/>
              </a:spcAft>
            </a:pPr>
            <a:r>
              <a:rPr lang="en-US" dirty="0">
                <a:solidFill>
                  <a:schemeClr val="tx2"/>
                </a:solidFill>
              </a:rPr>
              <a:t>8: Vier de </a:t>
            </a:r>
            <a:r>
              <a:rPr lang="en-US" dirty="0" err="1">
                <a:solidFill>
                  <a:schemeClr val="tx2"/>
                </a:solidFill>
              </a:rPr>
              <a:t>successen</a:t>
            </a:r>
            <a:endParaRPr lang="en-US" dirty="0">
              <a:solidFill>
                <a:schemeClr val="tx2"/>
              </a:solidFill>
            </a:endParaRPr>
          </a:p>
          <a:p>
            <a:pPr>
              <a:lnSpc>
                <a:spcPct val="90000"/>
              </a:lnSpc>
              <a:spcAft>
                <a:spcPts val="600"/>
              </a:spcAft>
            </a:pPr>
            <a:r>
              <a:rPr lang="en-US" dirty="0">
                <a:solidFill>
                  <a:schemeClr val="tx2"/>
                </a:solidFill>
              </a:rPr>
              <a:t>9: </a:t>
            </a:r>
            <a:r>
              <a:rPr lang="en-US" dirty="0" err="1">
                <a:solidFill>
                  <a:schemeClr val="tx2"/>
                </a:solidFill>
              </a:rPr>
              <a:t>Geef</a:t>
            </a:r>
            <a:r>
              <a:rPr lang="en-US" dirty="0">
                <a:solidFill>
                  <a:schemeClr val="tx2"/>
                </a:solidFill>
              </a:rPr>
              <a:t> het </a:t>
            </a:r>
            <a:r>
              <a:rPr lang="en-US" dirty="0" err="1">
                <a:solidFill>
                  <a:schemeClr val="tx2"/>
                </a:solidFill>
              </a:rPr>
              <a:t>goede</a:t>
            </a:r>
            <a:r>
              <a:rPr lang="en-US" dirty="0">
                <a:solidFill>
                  <a:schemeClr val="tx2"/>
                </a:solidFill>
              </a:rPr>
              <a:t> </a:t>
            </a:r>
            <a:r>
              <a:rPr lang="en-US" dirty="0" err="1">
                <a:solidFill>
                  <a:schemeClr val="tx2"/>
                </a:solidFill>
              </a:rPr>
              <a:t>voorbeeld</a:t>
            </a:r>
            <a:endParaRPr lang="en-US" dirty="0">
              <a:solidFill>
                <a:schemeClr val="tx2"/>
              </a:solidFill>
            </a:endParaRPr>
          </a:p>
          <a:p>
            <a:pPr>
              <a:lnSpc>
                <a:spcPct val="90000"/>
              </a:lnSpc>
              <a:spcAft>
                <a:spcPts val="600"/>
              </a:spcAft>
            </a:pPr>
            <a:r>
              <a:rPr lang="en-US" dirty="0">
                <a:solidFill>
                  <a:schemeClr val="tx2"/>
                </a:solidFill>
              </a:rPr>
              <a:t>10: </a:t>
            </a:r>
            <a:r>
              <a:rPr lang="en-US" dirty="0" err="1">
                <a:solidFill>
                  <a:schemeClr val="tx2"/>
                </a:solidFill>
              </a:rPr>
              <a:t>Benader</a:t>
            </a:r>
            <a:r>
              <a:rPr lang="en-US" dirty="0">
                <a:solidFill>
                  <a:schemeClr val="tx2"/>
                </a:solidFill>
              </a:rPr>
              <a:t> </a:t>
            </a:r>
            <a:r>
              <a:rPr lang="en-US" dirty="0" err="1">
                <a:solidFill>
                  <a:schemeClr val="tx2"/>
                </a:solidFill>
              </a:rPr>
              <a:t>elke</a:t>
            </a:r>
            <a:r>
              <a:rPr lang="en-US" dirty="0">
                <a:solidFill>
                  <a:schemeClr val="tx2"/>
                </a:solidFill>
              </a:rPr>
              <a:t> </a:t>
            </a:r>
            <a:r>
              <a:rPr lang="en-US" dirty="0" err="1">
                <a:solidFill>
                  <a:schemeClr val="tx2"/>
                </a:solidFill>
              </a:rPr>
              <a:t>vrijwilliger</a:t>
            </a:r>
            <a:r>
              <a:rPr lang="en-US" dirty="0">
                <a:solidFill>
                  <a:schemeClr val="tx2"/>
                </a:solidFill>
              </a:rPr>
              <a:t> </a:t>
            </a:r>
            <a:r>
              <a:rPr lang="en-US" dirty="0" err="1">
                <a:solidFill>
                  <a:schemeClr val="tx2"/>
                </a:solidFill>
              </a:rPr>
              <a:t>anders</a:t>
            </a:r>
            <a:endParaRPr lang="en-US" dirty="0">
              <a:solidFill>
                <a:schemeClr val="tx2"/>
              </a:solidFill>
            </a:endParaRPr>
          </a:p>
        </p:txBody>
      </p:sp>
      <p:grpSp>
        <p:nvGrpSpPr>
          <p:cNvPr id="36" name="Group 27">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29" name="Freeform: Shape 28">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descr="Doel">
            <a:extLst>
              <a:ext uri="{FF2B5EF4-FFF2-40B4-BE49-F238E27FC236}">
                <a16:creationId xmlns:a16="http://schemas.microsoft.com/office/drawing/2014/main" id="{7F70B3C9-7F84-9CD3-96C5-245D67AA86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684534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D61AC-9155-4164-78FA-3B5B283448DD}"/>
              </a:ext>
            </a:extLst>
          </p:cNvPr>
          <p:cNvSpPr>
            <a:spLocks noGrp="1"/>
          </p:cNvSpPr>
          <p:nvPr>
            <p:ph type="ctrTitle"/>
          </p:nvPr>
        </p:nvSpPr>
        <p:spPr/>
        <p:txBody>
          <a:bodyPr/>
          <a:lstStyle/>
          <a:p>
            <a:r>
              <a:rPr lang="nl-NL" dirty="0"/>
              <a:t>LA 3</a:t>
            </a:r>
          </a:p>
        </p:txBody>
      </p:sp>
      <p:sp>
        <p:nvSpPr>
          <p:cNvPr id="3" name="Ondertitel 2">
            <a:extLst>
              <a:ext uri="{FF2B5EF4-FFF2-40B4-BE49-F238E27FC236}">
                <a16:creationId xmlns:a16="http://schemas.microsoft.com/office/drawing/2014/main" id="{50FC68D0-46AA-08E6-8424-637B33BF7322}"/>
              </a:ext>
            </a:extLst>
          </p:cNvPr>
          <p:cNvSpPr>
            <a:spLocks noGrp="1"/>
          </p:cNvSpPr>
          <p:nvPr>
            <p:ph type="subTitle" idx="1"/>
          </p:nvPr>
        </p:nvSpPr>
        <p:spPr/>
        <p:txBody>
          <a:bodyPr/>
          <a:lstStyle/>
          <a:p>
            <a:r>
              <a:rPr lang="nl-NL" dirty="0"/>
              <a:t>Vrijwilligersmanagement </a:t>
            </a:r>
          </a:p>
        </p:txBody>
      </p:sp>
    </p:spTree>
    <p:extLst>
      <p:ext uri="{BB962C8B-B14F-4D97-AF65-F5344CB8AC3E}">
        <p14:creationId xmlns:p14="http://schemas.microsoft.com/office/powerpoint/2010/main" val="280787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229375" y="145413"/>
            <a:ext cx="11078245" cy="523220"/>
          </a:xfrm>
          <a:prstGeom prst="rect">
            <a:avLst/>
          </a:prstGeom>
          <a:noFill/>
        </p:spPr>
        <p:txBody>
          <a:bodyPr wrap="square" rtlCol="0">
            <a:spAutoFit/>
          </a:bodyPr>
          <a:lstStyle/>
          <a:p>
            <a:r>
              <a:rPr lang="nl-NL" sz="2800" dirty="0"/>
              <a:t>2324 LA3 SW Vrijwilligersmanagement</a:t>
            </a:r>
            <a:endParaRPr lang="nl-NL" sz="2000" dirty="0">
              <a:ea typeface="Calibri" pitchFamily="34" charset="0"/>
              <a:cs typeface="Arial" charset="0"/>
            </a:endParaRPr>
          </a:p>
        </p:txBody>
      </p:sp>
      <p:sp>
        <p:nvSpPr>
          <p:cNvPr id="6" name="Text Box 7"/>
          <p:cNvSpPr txBox="1">
            <a:spLocks noChangeArrowheads="1"/>
          </p:cNvSpPr>
          <p:nvPr/>
        </p:nvSpPr>
        <p:spPr bwMode="auto">
          <a:xfrm>
            <a:off x="1309705" y="1065200"/>
            <a:ext cx="5119086"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Leerdoel </a:t>
            </a:r>
          </a:p>
          <a:p>
            <a:r>
              <a:rPr lang="nl-NL" sz="1100" dirty="0">
                <a:latin typeface="Arial"/>
                <a:ea typeface="ＭＳ Ｐゴシック"/>
                <a:cs typeface="Arial"/>
              </a:rPr>
              <a:t>Je kunt uitleggen waarom en hoe je vrijwillige inzet kunt inzetten in je onderneming en hoe je kunt werken met de vrijwilligers. Je hebt inzicht in generaties, leefstijlen, transitiemomenten en levensfasen en begrijpt dat een goede groep vrijwilligers bestaat uit een diversiteit van mensen.</a:t>
            </a:r>
            <a:endParaRPr lang="nl-NL" sz="1100" dirty="0">
              <a:effectLst/>
              <a:latin typeface="Arial"/>
              <a:ea typeface="ＭＳ Ｐゴシック"/>
              <a:cs typeface="Arial"/>
            </a:endParaRPr>
          </a:p>
        </p:txBody>
      </p:sp>
      <p:sp>
        <p:nvSpPr>
          <p:cNvPr id="9" name="Text Box 14"/>
          <p:cNvSpPr txBox="1">
            <a:spLocks noChangeArrowheads="1"/>
          </p:cNvSpPr>
          <p:nvPr/>
        </p:nvSpPr>
        <p:spPr bwMode="auto">
          <a:xfrm>
            <a:off x="7762689" y="3395556"/>
            <a:ext cx="3933074" cy="717119"/>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Bronnen</a:t>
            </a:r>
          </a:p>
          <a:p>
            <a:pPr marL="176213" indent="-176213" defTabSz="457200">
              <a:lnSpc>
                <a:spcPct val="80000"/>
              </a:lnSpc>
              <a:spcBef>
                <a:spcPct val="50000"/>
              </a:spcBef>
              <a:buFontTx/>
              <a:buChar char="•"/>
              <a:tabLst>
                <a:tab pos="176213" algn="l"/>
                <a:tab pos="1163638" algn="l"/>
              </a:tabLst>
            </a:pPr>
            <a:r>
              <a:rPr lang="nl-NL" sz="1100" dirty="0">
                <a:hlinkClick r:id="rId4"/>
              </a:rPr>
              <a:t>https://www.movisie.nl/</a:t>
            </a:r>
            <a:endParaRPr lang="nl-NL" sz="1100" dirty="0"/>
          </a:p>
          <a:p>
            <a:pPr marL="176213" indent="-176213" defTabSz="457200">
              <a:lnSpc>
                <a:spcPct val="80000"/>
              </a:lnSpc>
              <a:spcBef>
                <a:spcPct val="50000"/>
              </a:spcBef>
              <a:buFontTx/>
              <a:buChar char="•"/>
              <a:tabLst>
                <a:tab pos="176213" algn="l"/>
                <a:tab pos="1163638" algn="l"/>
              </a:tabLst>
            </a:pPr>
            <a:r>
              <a:rPr lang="nl-NL" sz="1100" dirty="0">
                <a:ea typeface="Calibri" pitchFamily="34" charset="0"/>
                <a:cs typeface="Arial" charset="0"/>
              </a:rPr>
              <a:t>Wikiwijs</a:t>
            </a:r>
            <a:r>
              <a:rPr lang="en-US" sz="1100" dirty="0">
                <a:ea typeface="Calibri" pitchFamily="34" charset="0"/>
                <a:cs typeface="Arial" charset="0"/>
              </a:rPr>
              <a:t> </a:t>
            </a:r>
            <a:endParaRPr lang="nl-NL" sz="1100" dirty="0">
              <a:ea typeface="Calibri" pitchFamily="34" charset="0"/>
              <a:cs typeface="Arial" charset="0"/>
            </a:endParaRPr>
          </a:p>
        </p:txBody>
      </p:sp>
      <p:pic>
        <p:nvPicPr>
          <p:cNvPr id="12" name="Afbeelding 11"/>
          <p:cNvPicPr>
            <a:picLocks noChangeAspect="1"/>
          </p:cNvPicPr>
          <p:nvPr/>
        </p:nvPicPr>
        <p:blipFill>
          <a:blip r:embed="rId5"/>
          <a:stretch>
            <a:fillRect/>
          </a:stretch>
        </p:blipFill>
        <p:spPr>
          <a:xfrm>
            <a:off x="7309983" y="1031023"/>
            <a:ext cx="363917" cy="263054"/>
          </a:xfrm>
          <a:prstGeom prst="rect">
            <a:avLst/>
          </a:prstGeom>
        </p:spPr>
      </p:pic>
      <p:pic>
        <p:nvPicPr>
          <p:cNvPr id="13" name="Afbeelding 12"/>
          <p:cNvPicPr>
            <a:picLocks noChangeAspect="1"/>
          </p:cNvPicPr>
          <p:nvPr/>
        </p:nvPicPr>
        <p:blipFill>
          <a:blip r:embed="rId6"/>
          <a:stretch>
            <a:fillRect/>
          </a:stretch>
        </p:blipFill>
        <p:spPr>
          <a:xfrm>
            <a:off x="7322758" y="3447489"/>
            <a:ext cx="315289" cy="290796"/>
          </a:xfrm>
          <a:prstGeom prst="rect">
            <a:avLst/>
          </a:prstGeom>
        </p:spPr>
      </p:pic>
      <p:pic>
        <p:nvPicPr>
          <p:cNvPr id="15" name="Afbeelding 14"/>
          <p:cNvPicPr>
            <a:picLocks noChangeAspect="1"/>
          </p:cNvPicPr>
          <p:nvPr/>
        </p:nvPicPr>
        <p:blipFill rotWithShape="1">
          <a:blip r:embed="rId7"/>
          <a:srcRect l="17050" t="33024" r="61669" b="30375"/>
          <a:stretch/>
        </p:blipFill>
        <p:spPr>
          <a:xfrm>
            <a:off x="7345834" y="2619982"/>
            <a:ext cx="292213" cy="263054"/>
          </a:xfrm>
          <a:prstGeom prst="rect">
            <a:avLst/>
          </a:prstGeom>
        </p:spPr>
      </p:pic>
      <p:pic>
        <p:nvPicPr>
          <p:cNvPr id="16" name="Afbeelding 15"/>
          <p:cNvPicPr>
            <a:picLocks noChangeAspect="1"/>
          </p:cNvPicPr>
          <p:nvPr/>
        </p:nvPicPr>
        <p:blipFill>
          <a:blip r:embed="rId8"/>
          <a:stretch>
            <a:fillRect/>
          </a:stretch>
        </p:blipFill>
        <p:spPr>
          <a:xfrm>
            <a:off x="883665" y="3187405"/>
            <a:ext cx="299030" cy="416301"/>
          </a:xfrm>
          <a:prstGeom prst="rect">
            <a:avLst/>
          </a:prstGeom>
        </p:spPr>
      </p:pic>
      <p:pic>
        <p:nvPicPr>
          <p:cNvPr id="17" name="Afbeelding 16"/>
          <p:cNvPicPr>
            <a:picLocks noChangeAspect="1"/>
          </p:cNvPicPr>
          <p:nvPr/>
        </p:nvPicPr>
        <p:blipFill>
          <a:blip r:embed="rId9"/>
          <a:stretch>
            <a:fillRect/>
          </a:stretch>
        </p:blipFill>
        <p:spPr>
          <a:xfrm>
            <a:off x="926474" y="2216953"/>
            <a:ext cx="256221" cy="321303"/>
          </a:xfrm>
          <a:prstGeom prst="rect">
            <a:avLst/>
          </a:prstGeom>
        </p:spPr>
      </p:pic>
      <p:pic>
        <p:nvPicPr>
          <p:cNvPr id="18" name="Afbeelding 17"/>
          <p:cNvPicPr>
            <a:picLocks noChangeAspect="1"/>
          </p:cNvPicPr>
          <p:nvPr/>
        </p:nvPicPr>
        <p:blipFill rotWithShape="1">
          <a:blip r:embed="rId10"/>
          <a:srcRect l="21805" r="10840"/>
          <a:stretch/>
        </p:blipFill>
        <p:spPr>
          <a:xfrm>
            <a:off x="905070" y="1029801"/>
            <a:ext cx="314974" cy="412425"/>
          </a:xfrm>
          <a:prstGeom prst="rect">
            <a:avLst/>
          </a:prstGeom>
        </p:spPr>
      </p:pic>
      <p:sp>
        <p:nvSpPr>
          <p:cNvPr id="19" name="Text Box 9"/>
          <p:cNvSpPr txBox="1">
            <a:spLocks noChangeArrowheads="1"/>
          </p:cNvSpPr>
          <p:nvPr/>
        </p:nvSpPr>
        <p:spPr bwMode="auto">
          <a:xfrm>
            <a:off x="1309706" y="3162017"/>
            <a:ext cx="5119086" cy="2308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a:spcBef>
                <a:spcPct val="50000"/>
              </a:spcBef>
            </a:pPr>
            <a:r>
              <a:rPr lang="nl-NL" sz="1200" b="1" dirty="0"/>
              <a:t>Stappen</a:t>
            </a:r>
            <a:r>
              <a:rPr lang="nl-NL" sz="1100" b="1" dirty="0">
                <a:solidFill>
                  <a:srgbClr val="CCFF33"/>
                </a:solidFill>
              </a:rPr>
              <a:t>	</a:t>
            </a:r>
            <a:r>
              <a:rPr lang="nl-NL" sz="1100" b="1" dirty="0">
                <a:solidFill>
                  <a:srgbClr val="0070C0"/>
                </a:solidFill>
                <a:ea typeface="Calibri" pitchFamily="34" charset="0"/>
                <a:cs typeface="Arial" charset="0"/>
              </a:rPr>
              <a:t>		</a:t>
            </a:r>
            <a:endParaRPr lang="nl-NL" sz="1100" dirty="0">
              <a:ea typeface="Calibri" pitchFamily="34" charset="0"/>
              <a:cs typeface="Arial" charset="0"/>
            </a:endParaRPr>
          </a:p>
          <a:p>
            <a:pPr marL="175895" indent="-175895">
              <a:buFontTx/>
              <a:buChar char="•"/>
            </a:pPr>
            <a:r>
              <a:rPr lang="nl-NL" sz="1100" i="1" dirty="0">
                <a:latin typeface="Arial"/>
                <a:ea typeface="ＭＳ Ｐゴシック"/>
                <a:cs typeface="Arial"/>
              </a:rPr>
              <a:t>Brainstorm over de manier waarop het werken met vrijwilligers een vorm kan krijgen in je onderneming. </a:t>
            </a:r>
          </a:p>
          <a:p>
            <a:pPr marL="175895" indent="-175895">
              <a:buFontTx/>
              <a:buChar char="•"/>
            </a:pPr>
            <a:r>
              <a:rPr lang="nl-NL" sz="1100" dirty="0">
                <a:latin typeface="Arial"/>
                <a:ea typeface="ＭＳ Ｐゴシック"/>
                <a:cs typeface="Arial"/>
              </a:rPr>
              <a:t>Formuleer de </a:t>
            </a:r>
            <a:r>
              <a:rPr lang="nl-NL" sz="1100" dirty="0" err="1">
                <a:latin typeface="Arial"/>
                <a:ea typeface="ＭＳ Ｐゴシック"/>
                <a:cs typeface="Arial"/>
              </a:rPr>
              <a:t>unique</a:t>
            </a:r>
            <a:r>
              <a:rPr lang="nl-NL" sz="1100" dirty="0">
                <a:latin typeface="Arial"/>
                <a:ea typeface="ＭＳ Ｐゴシック"/>
                <a:cs typeface="Arial"/>
              </a:rPr>
              <a:t> </a:t>
            </a:r>
            <a:r>
              <a:rPr lang="nl-NL" sz="1100" dirty="0" err="1">
                <a:latin typeface="Arial"/>
                <a:ea typeface="ＭＳ Ｐゴシック"/>
                <a:cs typeface="Arial"/>
              </a:rPr>
              <a:t>selling</a:t>
            </a:r>
            <a:r>
              <a:rPr lang="nl-NL" sz="1100" dirty="0">
                <a:latin typeface="Arial"/>
                <a:ea typeface="ＭＳ Ｐゴシック"/>
                <a:cs typeface="Arial"/>
              </a:rPr>
              <a:t> points die je ziet door de inzet van vrijwilligers.  </a:t>
            </a:r>
          </a:p>
          <a:p>
            <a:pPr marL="175895" indent="-175895">
              <a:buFontTx/>
              <a:buChar char="•"/>
            </a:pPr>
            <a:r>
              <a:rPr lang="nl-NL" sz="1100" dirty="0">
                <a:latin typeface="Arial"/>
                <a:ea typeface="ＭＳ Ｐゴシック"/>
                <a:cs typeface="Arial"/>
              </a:rPr>
              <a:t>Verdiep je in de verschillende generaties, hun kenmerken en sleutelervaringen.</a:t>
            </a:r>
            <a:endParaRPr lang="nl-NL" sz="1100" dirty="0">
              <a:cs typeface="Arial"/>
            </a:endParaRPr>
          </a:p>
          <a:p>
            <a:pPr marL="175895" indent="-175895">
              <a:buFontTx/>
              <a:buChar char="•"/>
            </a:pPr>
            <a:r>
              <a:rPr lang="nl-NL" sz="1100" dirty="0">
                <a:latin typeface="Arial"/>
                <a:ea typeface="ＭＳ Ｐゴシック"/>
                <a:cs typeface="Arial"/>
              </a:rPr>
              <a:t>Leg 5 transitiemomenten uit die bepalend zijn in een mensenleven.</a:t>
            </a:r>
          </a:p>
          <a:p>
            <a:pPr marL="175895" indent="-175895">
              <a:buFontTx/>
              <a:buChar char="•"/>
            </a:pPr>
            <a:r>
              <a:rPr lang="nl-NL" sz="1100" dirty="0">
                <a:latin typeface="Arial"/>
                <a:ea typeface="ＭＳ Ｐゴシック"/>
                <a:cs typeface="Arial"/>
              </a:rPr>
              <a:t>Werk uit wat er bedoeld wordt met episodische vrijwilligers, traditionele vrijwilligers en geleide vrijwilligers.</a:t>
            </a:r>
          </a:p>
          <a:p>
            <a:pPr marL="175895" indent="-175895">
              <a:buFontTx/>
              <a:buChar char="•"/>
            </a:pPr>
            <a:r>
              <a:rPr lang="nl-NL" sz="1100" dirty="0">
                <a:latin typeface="Arial"/>
                <a:ea typeface="ＭＳ Ｐゴシック"/>
                <a:cs typeface="Arial"/>
              </a:rPr>
              <a:t>Beschrijf wat de drie belangrijkste onderdelen zijn in het werken met deze drie typen vrijwilligers.  </a:t>
            </a:r>
            <a:endParaRPr lang="nl-NL" sz="1000" dirty="0"/>
          </a:p>
          <a:p>
            <a:pPr marL="175895" indent="-175895">
              <a:buFontTx/>
              <a:buChar char="•"/>
            </a:pPr>
            <a:r>
              <a:rPr lang="nl-NL" sz="1100" i="1" dirty="0">
                <a:latin typeface="Arial"/>
                <a:ea typeface="ＭＳ Ｐゴシック"/>
                <a:cs typeface="Arial"/>
              </a:rPr>
              <a:t>Leg een verband tussen al je bevindingen en de manier waarop je vrijwillige inzet in je IBS wil vormgeven. </a:t>
            </a:r>
            <a:endParaRPr lang="nl-NL" sz="1100" i="1" dirty="0">
              <a:cs typeface="Arial" charset="0"/>
            </a:endParaRPr>
          </a:p>
        </p:txBody>
      </p:sp>
      <p:sp>
        <p:nvSpPr>
          <p:cNvPr id="20" name="Text Box 17"/>
          <p:cNvSpPr txBox="1">
            <a:spLocks noChangeArrowheads="1"/>
          </p:cNvSpPr>
          <p:nvPr/>
        </p:nvSpPr>
        <p:spPr bwMode="auto">
          <a:xfrm>
            <a:off x="7762689" y="1029801"/>
            <a:ext cx="3933074" cy="1461939"/>
          </a:xfrm>
          <a:prstGeom prst="rect">
            <a:avLst/>
          </a:prstGeom>
          <a:noFill/>
          <a:ln w="9525">
            <a:solidFill>
              <a:schemeClr val="tx1"/>
            </a:solidFill>
            <a:miter lim="800000"/>
            <a:headEnd/>
            <a:tailEnd/>
          </a:ln>
          <a:effectLst/>
        </p:spPr>
        <p:txBody>
          <a:bodyPr wrap="square">
            <a:spAutoFit/>
          </a:bodyPr>
          <a:lstStyle/>
          <a:p>
            <a:pPr>
              <a:defRPr/>
            </a:pPr>
            <a:r>
              <a:rPr lang="nl-NL" sz="1200" b="1" dirty="0">
                <a:latin typeface="Arial" panose="020B0604020202020204" pitchFamily="34" charset="0"/>
                <a:ea typeface="Calibri" pitchFamily="34" charset="0"/>
                <a:cs typeface="Arial" panose="020B0604020202020204" pitchFamily="34" charset="0"/>
              </a:rPr>
              <a:t>Samenwerken</a:t>
            </a:r>
            <a:r>
              <a:rPr lang="nl-NL" sz="1100" b="1" dirty="0">
                <a:latin typeface="Arial" panose="020B0604020202020204" pitchFamily="34" charset="0"/>
                <a:ea typeface="Calibri" pitchFamily="34" charset="0"/>
                <a:cs typeface="Arial" panose="020B0604020202020204" pitchFamily="34" charset="0"/>
              </a:rPr>
              <a:t>			</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Dit product maak je alleen.</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Lever je product in via Teams uiterlijk vrijdag 22-12-2023</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Je wordt in een groepje feedback </a:t>
            </a:r>
            <a:r>
              <a:rPr lang="nl-NL" sz="1100" dirty="0" err="1">
                <a:latin typeface="Arial" panose="020B0604020202020204" pitchFamily="34" charset="0"/>
                <a:ea typeface="Calibri" pitchFamily="34" charset="0"/>
                <a:cs typeface="Arial" panose="020B0604020202020204" pitchFamily="34" charset="0"/>
              </a:rPr>
              <a:t>friends</a:t>
            </a:r>
            <a:r>
              <a:rPr lang="nl-NL" sz="1100" dirty="0">
                <a:latin typeface="Arial" panose="020B0604020202020204" pitchFamily="34" charset="0"/>
                <a:ea typeface="Calibri" pitchFamily="34" charset="0"/>
                <a:cs typeface="Arial" panose="020B0604020202020204" pitchFamily="34" charset="0"/>
              </a:rPr>
              <a:t> geplaatst</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Geef feedback op de producten van anderen en ontvang feedback op maandag 15-1-2024 tijdens SW les</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Beschrijf in je reflectieverslag hoe je het feedback geven ervaren hebt.  </a:t>
            </a:r>
          </a:p>
        </p:txBody>
      </p:sp>
      <p:sp>
        <p:nvSpPr>
          <p:cNvPr id="21" name="Text Box 8"/>
          <p:cNvSpPr txBox="1">
            <a:spLocks noChangeArrowheads="1"/>
          </p:cNvSpPr>
          <p:nvPr/>
        </p:nvSpPr>
        <p:spPr bwMode="auto">
          <a:xfrm>
            <a:off x="1309706" y="2216953"/>
            <a:ext cx="5119086" cy="615553"/>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Product </a:t>
            </a:r>
            <a:r>
              <a:rPr lang="nl-NL" sz="1100" b="1" dirty="0">
                <a:solidFill>
                  <a:srgbClr val="0099FF"/>
                </a:solidFill>
              </a:rPr>
              <a:t>	</a:t>
            </a:r>
          </a:p>
          <a:p>
            <a:pPr indent="1270">
              <a:tabLst>
                <a:tab pos="1163638" algn="l"/>
              </a:tabLst>
            </a:pPr>
            <a:r>
              <a:rPr lang="nl-NL" sz="1100" dirty="0">
                <a:latin typeface="Arial"/>
                <a:ea typeface="ＭＳ Ｐゴシック"/>
                <a:cs typeface="Arial"/>
              </a:rPr>
              <a:t>Je maakt een schriftelijk verslag waarin onderstaande stappen terugkomen en je tot slot uitlegt op welke manier jij vrijwillige inzet in je IBS  vormgeeft. </a:t>
            </a:r>
            <a:endParaRPr lang="nl-NL" sz="1100" dirty="0">
              <a:cs typeface="Arial" charset="0"/>
            </a:endParaRPr>
          </a:p>
        </p:txBody>
      </p:sp>
      <p:sp>
        <p:nvSpPr>
          <p:cNvPr id="23" name="Text Box 14"/>
          <p:cNvSpPr txBox="1">
            <a:spLocks noChangeArrowheads="1"/>
          </p:cNvSpPr>
          <p:nvPr/>
        </p:nvSpPr>
        <p:spPr bwMode="auto">
          <a:xfrm>
            <a:off x="7762689" y="2619982"/>
            <a:ext cx="3933074" cy="6155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Bijeenkomsten</a:t>
            </a:r>
          </a:p>
          <a:p>
            <a:pPr marL="0" indent="0">
              <a:defRPr/>
            </a:pPr>
            <a:r>
              <a:rPr lang="nl-NL" sz="1100" dirty="0">
                <a:ea typeface="Calibri" pitchFamily="34" charset="0"/>
                <a:cs typeface="Arial" charset="0"/>
              </a:rPr>
              <a:t>Specialisatie lessen Stad en wijk</a:t>
            </a:r>
          </a:p>
          <a:p>
            <a:pPr marL="0" indent="0">
              <a:defRPr/>
            </a:pPr>
            <a:r>
              <a:rPr lang="nl-NL" sz="1100" dirty="0">
                <a:ea typeface="Calibri" pitchFamily="34" charset="0"/>
                <a:cs typeface="Arial" charset="0"/>
              </a:rPr>
              <a:t>Lessen met de gemengde specialisatiegroepen </a:t>
            </a:r>
          </a:p>
        </p:txBody>
      </p:sp>
      <p:pic>
        <p:nvPicPr>
          <p:cNvPr id="22" name="Afbeelding 21">
            <a:extLst>
              <a:ext uri="{FF2B5EF4-FFF2-40B4-BE49-F238E27FC236}">
                <a16:creationId xmlns:a16="http://schemas.microsoft.com/office/drawing/2014/main" id="{4CA5E31B-83E4-43CF-8C34-ABE2770FD6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8729" y="4497355"/>
            <a:ext cx="1535535" cy="1535535"/>
          </a:xfrm>
          <a:prstGeom prst="rect">
            <a:avLst/>
          </a:prstGeom>
        </p:spPr>
      </p:pic>
    </p:spTree>
    <p:extLst>
      <p:ext uri="{BB962C8B-B14F-4D97-AF65-F5344CB8AC3E}">
        <p14:creationId xmlns:p14="http://schemas.microsoft.com/office/powerpoint/2010/main" val="251155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a:extLst>
              <a:ext uri="{FF2B5EF4-FFF2-40B4-BE49-F238E27FC236}">
                <a16:creationId xmlns:a16="http://schemas.microsoft.com/office/drawing/2014/main" id="{21462270-6732-0C00-7753-467F9E729AC8}"/>
              </a:ext>
            </a:extLst>
          </p:cNvPr>
          <p:cNvPicPr>
            <a:picLocks noChangeAspect="1"/>
          </p:cNvPicPr>
          <p:nvPr/>
        </p:nvPicPr>
        <p:blipFill rotWithShape="1">
          <a:blip r:embed="rId3">
            <a:alphaModFix amt="50000"/>
          </a:blip>
          <a:srcRect t="3657" b="16556"/>
          <a:stretch/>
        </p:blipFill>
        <p:spPr>
          <a:xfrm>
            <a:off x="20" y="1"/>
            <a:ext cx="12191980" cy="6857999"/>
          </a:xfrm>
          <a:prstGeom prst="rect">
            <a:avLst/>
          </a:prstGeom>
        </p:spPr>
      </p:pic>
      <p:sp>
        <p:nvSpPr>
          <p:cNvPr id="5" name="Titel 4">
            <a:extLst>
              <a:ext uri="{FF2B5EF4-FFF2-40B4-BE49-F238E27FC236}">
                <a16:creationId xmlns:a16="http://schemas.microsoft.com/office/drawing/2014/main" id="{F5FACED8-BCD7-C233-2EDE-79B9E29E0CC2}"/>
              </a:ext>
            </a:extLst>
          </p:cNvPr>
          <p:cNvSpPr>
            <a:spLocks noGrp="1"/>
          </p:cNvSpPr>
          <p:nvPr>
            <p:ph type="title"/>
          </p:nvPr>
        </p:nvSpPr>
        <p:spPr/>
        <p:txBody>
          <a:bodyPr/>
          <a:lstStyle/>
          <a:p>
            <a:r>
              <a:rPr lang="nl-NL" dirty="0"/>
              <a:t>Vragen? </a:t>
            </a:r>
          </a:p>
        </p:txBody>
      </p:sp>
      <p:sp>
        <p:nvSpPr>
          <p:cNvPr id="7" name="Tijdelijke aanduiding voor tekst 6">
            <a:extLst>
              <a:ext uri="{FF2B5EF4-FFF2-40B4-BE49-F238E27FC236}">
                <a16:creationId xmlns:a16="http://schemas.microsoft.com/office/drawing/2014/main" id="{358EFAA4-BEF6-A27F-CC54-FCB5620ECC4E}"/>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0217905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Mijn Leefomgeving </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err="1">
                <a:solidFill>
                  <a:schemeClr val="accent1"/>
                </a:solidFill>
                <a:latin typeface="Arial" panose="020B0604020202020204" pitchFamily="34" charset="0"/>
                <a:cs typeface="Arial" panose="020B0604020202020204" pitchFamily="34" charset="0"/>
              </a:rPr>
              <a:t>Expertles</a:t>
            </a:r>
            <a:r>
              <a:rPr lang="nl-NL" sz="4400" b="1" dirty="0">
                <a:solidFill>
                  <a:schemeClr val="accent1"/>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594901923"/>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dirty="0">
                          <a:solidFill>
                            <a:schemeClr val="bg2"/>
                          </a:solidFill>
                        </a:rPr>
                        <a:t>Week 1</a:t>
                      </a:r>
                      <a:endParaRPr lang="nl-NL" sz="1400" b="0" kern="1200" dirty="0">
                        <a:solidFill>
                          <a:schemeClr val="bg2"/>
                        </a:solidFill>
                        <a:latin typeface="+mn-lt"/>
                        <a:ea typeface="+mn-ea"/>
                        <a:cs typeface="+mn-cs"/>
                      </a:endParaRPr>
                    </a:p>
                  </a:txBody>
                  <a:tcPr anchor="ctr"/>
                </a:tc>
                <a:tc>
                  <a:txBody>
                    <a:bodyPr/>
                    <a:lstStyle/>
                    <a:p>
                      <a:pPr marL="0" algn="ctr" defTabSz="914400" rtl="0" eaLnBrk="1" latinLnBrk="0" hangingPunct="1"/>
                      <a:r>
                        <a:rPr lang="nl-NL" sz="1400" b="0" kern="1200" dirty="0">
                          <a:solidFill>
                            <a:schemeClr val="bg2"/>
                          </a:solidFill>
                        </a:rPr>
                        <a:t>Week 2</a:t>
                      </a:r>
                      <a:endParaRPr lang="nl-NL" sz="1400" b="0" kern="1200" dirty="0">
                        <a:solidFill>
                          <a:schemeClr val="bg2"/>
                        </a:solidFill>
                        <a:latin typeface="+mn-lt"/>
                        <a:ea typeface="+mn-ea"/>
                        <a:cs typeface="+mn-cs"/>
                      </a:endParaRPr>
                    </a:p>
                  </a:txBody>
                  <a:tcPr anchor="ctr"/>
                </a:tc>
                <a:tc>
                  <a:txBody>
                    <a:bodyPr/>
                    <a:lstStyle/>
                    <a:p>
                      <a:pPr algn="ctr"/>
                      <a:r>
                        <a:rPr lang="nl-NL" sz="1400" b="1" kern="1200" dirty="0">
                          <a:solidFill>
                            <a:schemeClr val="tx1"/>
                          </a:solidFill>
                        </a:rPr>
                        <a:t>Week 3</a:t>
                      </a:r>
                      <a:endParaRPr lang="nl-NL" sz="1400" b="1" kern="1200" dirty="0">
                        <a:solidFill>
                          <a:schemeClr val="tx1"/>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5</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dirty="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dirty="0">
                <a:ln>
                  <a:noFill/>
                </a:ln>
                <a:solidFill>
                  <a:srgbClr val="000644"/>
                </a:solidFill>
                <a:effectLst/>
                <a:uLnTx/>
                <a:uFillTx/>
                <a:latin typeface="Arial"/>
                <a:cs typeface="Arial"/>
              </a:rPr>
              <a:t>Les 3 van maandag 27-11-2023</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Leerjaar 2</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dirty="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17" name="Tekstvak 16">
            <a:extLst>
              <a:ext uri="{FF2B5EF4-FFF2-40B4-BE49-F238E27FC236}">
                <a16:creationId xmlns:a16="http://schemas.microsoft.com/office/drawing/2014/main" id="{09691C16-5550-4718-A27F-1AEFEAAEF84F}"/>
              </a:ext>
            </a:extLst>
          </p:cNvPr>
          <p:cNvSpPr txBox="1"/>
          <p:nvPr/>
        </p:nvSpPr>
        <p:spPr>
          <a:xfrm>
            <a:off x="7012201" y="2516101"/>
            <a:ext cx="4341600" cy="1200329"/>
          </a:xfrm>
          <a:prstGeom prst="rect">
            <a:avLst/>
          </a:prstGeom>
          <a:noFill/>
        </p:spPr>
        <p:txBody>
          <a:bodyPr wrap="square">
            <a:spAutoFit/>
          </a:bodyPr>
          <a:lstStyle/>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Werken met vrijwilligers </a:t>
            </a:r>
            <a:endParaRPr lang="nl-NL" sz="2400" dirty="0">
              <a:effectLst/>
              <a:latin typeface="Arial" panose="020B060402020202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&gt; de fases en ‘motiveren’ </a:t>
            </a:r>
            <a:endParaRPr lang="nl-NL" sz="2400" dirty="0">
              <a:effectLst/>
              <a:latin typeface="Arial" panose="020B060402020202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&gt; verdieping op de fases </a:t>
            </a:r>
            <a:endParaRPr lang="nl-NL" sz="2800" dirty="0"/>
          </a:p>
        </p:txBody>
      </p:sp>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Begrippen</a:t>
            </a:r>
          </a:p>
        </p:txBody>
      </p:sp>
    </p:spTree>
    <p:extLst>
      <p:ext uri="{BB962C8B-B14F-4D97-AF65-F5344CB8AC3E}">
        <p14:creationId xmlns:p14="http://schemas.microsoft.com/office/powerpoint/2010/main" val="311300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8E74F73D-0840-4FA1-9847-2D7EE5798E5E}"/>
              </a:ext>
            </a:extLst>
          </p:cNvPr>
          <p:cNvSpPr txBox="1"/>
          <p:nvPr/>
        </p:nvSpPr>
        <p:spPr>
          <a:xfrm>
            <a:off x="3033466" y="991261"/>
            <a:ext cx="5754696" cy="183734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kern="1200">
                <a:solidFill>
                  <a:schemeClr val="tx2"/>
                </a:solidFill>
                <a:latin typeface="+mj-lt"/>
                <a:ea typeface="+mj-ea"/>
                <a:cs typeface="+mj-cs"/>
              </a:rPr>
              <a:t>Programma van vandaag: </a:t>
            </a:r>
          </a:p>
        </p:txBody>
      </p:sp>
      <p:grpSp>
        <p:nvGrpSpPr>
          <p:cNvPr id="12" name="Group 11">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13" name="Freeform: Shape 12">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Tekstvak 4">
            <a:extLst>
              <a:ext uri="{FF2B5EF4-FFF2-40B4-BE49-F238E27FC236}">
                <a16:creationId xmlns:a16="http://schemas.microsoft.com/office/drawing/2014/main" id="{EB12CEF4-FB4F-9BA6-37C2-90F5DD7E7BAD}"/>
              </a:ext>
            </a:extLst>
          </p:cNvPr>
          <p:cNvSpPr txBox="1"/>
          <p:nvPr/>
        </p:nvSpPr>
        <p:spPr>
          <a:xfrm>
            <a:off x="3055954" y="2979336"/>
            <a:ext cx="5709721" cy="2430864"/>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2000">
                <a:solidFill>
                  <a:schemeClr val="tx2"/>
                </a:solidFill>
              </a:rPr>
              <a:t>Thema is werken met vrijwilligers:  </a:t>
            </a:r>
          </a:p>
          <a:p>
            <a:pPr marL="1200150" lvl="2" indent="-228600">
              <a:lnSpc>
                <a:spcPct val="90000"/>
              </a:lnSpc>
              <a:spcAft>
                <a:spcPts val="600"/>
              </a:spcAft>
              <a:buFont typeface="Arial" panose="020B0604020202020204" pitchFamily="34" charset="0"/>
              <a:buChar char="•"/>
            </a:pPr>
            <a:r>
              <a:rPr lang="en-US" sz="2000">
                <a:solidFill>
                  <a:schemeClr val="tx2"/>
                </a:solidFill>
              </a:rPr>
              <a:t>Oefenen: gespreksvoering</a:t>
            </a:r>
          </a:p>
          <a:p>
            <a:pPr marL="1200150" lvl="2" indent="-228600">
              <a:lnSpc>
                <a:spcPct val="90000"/>
              </a:lnSpc>
              <a:spcAft>
                <a:spcPts val="600"/>
              </a:spcAft>
              <a:buFont typeface="Arial" panose="020B0604020202020204" pitchFamily="34" charset="0"/>
              <a:buChar char="•"/>
            </a:pPr>
            <a:r>
              <a:rPr lang="en-US" sz="2000">
                <a:solidFill>
                  <a:schemeClr val="tx2"/>
                </a:solidFill>
              </a:rPr>
              <a:t>Motiveren van medewerkers: hoe werkt dat? </a:t>
            </a:r>
          </a:p>
          <a:p>
            <a:pPr indent="-228600">
              <a:lnSpc>
                <a:spcPct val="90000"/>
              </a:lnSpc>
              <a:spcAft>
                <a:spcPts val="600"/>
              </a:spcAft>
              <a:buFont typeface="Arial" panose="020B0604020202020204" pitchFamily="34" charset="0"/>
              <a:buChar char="•"/>
            </a:pPr>
            <a:endParaRPr lang="en-US" sz="2000">
              <a:solidFill>
                <a:schemeClr val="tx2"/>
              </a:solidFill>
            </a:endParaRPr>
          </a:p>
          <a:p>
            <a:pPr indent="-228600">
              <a:lnSpc>
                <a:spcPct val="90000"/>
              </a:lnSpc>
              <a:spcAft>
                <a:spcPts val="600"/>
              </a:spcAft>
              <a:buFont typeface="Arial" panose="020B0604020202020204" pitchFamily="34" charset="0"/>
              <a:buChar char="•"/>
            </a:pPr>
            <a:r>
              <a:rPr lang="en-US" sz="2000">
                <a:solidFill>
                  <a:schemeClr val="tx2"/>
                </a:solidFill>
              </a:rPr>
              <a:t>2. LA bespreken </a:t>
            </a:r>
          </a:p>
        </p:txBody>
      </p:sp>
    </p:spTree>
    <p:extLst>
      <p:ext uri="{BB962C8B-B14F-4D97-AF65-F5344CB8AC3E}">
        <p14:creationId xmlns:p14="http://schemas.microsoft.com/office/powerpoint/2010/main" val="169117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93F887-C45E-410A-B113-A7DD3BAB0E4D}"/>
              </a:ext>
            </a:extLst>
          </p:cNvPr>
          <p:cNvGraphicFramePr/>
          <p:nvPr/>
        </p:nvGraphicFramePr>
        <p:xfrm>
          <a:off x="1043622" y="2011256"/>
          <a:ext cx="9752330" cy="3989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a:extLst>
              <a:ext uri="{FF2B5EF4-FFF2-40B4-BE49-F238E27FC236}">
                <a16:creationId xmlns:a16="http://schemas.microsoft.com/office/drawing/2014/main" id="{03218BDD-1FB5-43DD-8B69-A251F9DAF9FA}"/>
              </a:ext>
            </a:extLst>
          </p:cNvPr>
          <p:cNvSpPr txBox="1"/>
          <p:nvPr/>
        </p:nvSpPr>
        <p:spPr>
          <a:xfrm>
            <a:off x="952500" y="857250"/>
            <a:ext cx="9934575" cy="1077218"/>
          </a:xfrm>
          <a:prstGeom prst="rect">
            <a:avLst/>
          </a:prstGeom>
          <a:noFill/>
        </p:spPr>
        <p:txBody>
          <a:bodyPr wrap="square" rtlCol="0">
            <a:spAutoFit/>
          </a:bodyPr>
          <a:lstStyle/>
          <a:p>
            <a:r>
              <a:rPr lang="nl-NL" sz="3200" dirty="0">
                <a:solidFill>
                  <a:schemeClr val="accent1"/>
                </a:solidFill>
              </a:rPr>
              <a:t>Fases in het werken met vrijwilligers </a:t>
            </a:r>
          </a:p>
          <a:p>
            <a:endParaRPr lang="nl-NL" sz="3200" dirty="0">
              <a:solidFill>
                <a:schemeClr val="accent1"/>
              </a:solidFill>
            </a:endParaRPr>
          </a:p>
        </p:txBody>
      </p:sp>
      <p:sp>
        <p:nvSpPr>
          <p:cNvPr id="2" name="Tekstballon: rechthoek 1">
            <a:extLst>
              <a:ext uri="{FF2B5EF4-FFF2-40B4-BE49-F238E27FC236}">
                <a16:creationId xmlns:a16="http://schemas.microsoft.com/office/drawing/2014/main" id="{ED492B11-B9CB-6F74-011E-0989C8C2A015}"/>
              </a:ext>
            </a:extLst>
          </p:cNvPr>
          <p:cNvSpPr/>
          <p:nvPr/>
        </p:nvSpPr>
        <p:spPr>
          <a:xfrm rot="979788">
            <a:off x="9140536" y="523022"/>
            <a:ext cx="2504209" cy="893618"/>
          </a:xfrm>
          <a:prstGeom prst="wedgeRectCallout">
            <a:avLst>
              <a:gd name="adj1" fmla="val -44484"/>
              <a:gd name="adj2" fmla="val 148546"/>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Vastgelegd in beleid </a:t>
            </a:r>
          </a:p>
        </p:txBody>
      </p:sp>
    </p:spTree>
    <p:extLst>
      <p:ext uri="{BB962C8B-B14F-4D97-AF65-F5344CB8AC3E}">
        <p14:creationId xmlns:p14="http://schemas.microsoft.com/office/powerpoint/2010/main" val="27890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4106ABA-61F9-4535-A09C-8E6F02F6EA19}"/>
              </a:ext>
            </a:extLst>
          </p:cNvPr>
          <p:cNvSpPr/>
          <p:nvPr/>
        </p:nvSpPr>
        <p:spPr>
          <a:xfrm>
            <a:off x="787433" y="5577346"/>
            <a:ext cx="8867480" cy="646331"/>
          </a:xfrm>
          <a:prstGeom prst="rect">
            <a:avLst/>
          </a:prstGeom>
        </p:spPr>
        <p:txBody>
          <a:bodyPr wrap="square">
            <a:spAutoFit/>
          </a:bodyPr>
          <a:lstStyle/>
          <a:p>
            <a:r>
              <a:rPr lang="nl-NL" dirty="0">
                <a:hlinkClick r:id="rId2"/>
              </a:rPr>
              <a:t>https://www.movisie.nl/sites/movisie.nl/files/publication-attachment/Groene-vingers-in-de-buurt%20%5BMOV-13320328-1.0%5D.pdf</a:t>
            </a:r>
            <a:r>
              <a:rPr lang="nl-NL" dirty="0"/>
              <a:t> </a:t>
            </a:r>
          </a:p>
        </p:txBody>
      </p:sp>
      <p:pic>
        <p:nvPicPr>
          <p:cNvPr id="3" name="Afbeelding 2">
            <a:extLst>
              <a:ext uri="{FF2B5EF4-FFF2-40B4-BE49-F238E27FC236}">
                <a16:creationId xmlns:a16="http://schemas.microsoft.com/office/drawing/2014/main" id="{2536AFE0-156F-42A5-8376-36CACEDDF592}"/>
              </a:ext>
            </a:extLst>
          </p:cNvPr>
          <p:cNvPicPr>
            <a:picLocks noChangeAspect="1"/>
          </p:cNvPicPr>
          <p:nvPr/>
        </p:nvPicPr>
        <p:blipFill>
          <a:blip r:embed="rId3"/>
          <a:stretch>
            <a:fillRect/>
          </a:stretch>
        </p:blipFill>
        <p:spPr>
          <a:xfrm>
            <a:off x="6691656" y="1068747"/>
            <a:ext cx="4426080" cy="4316342"/>
          </a:xfrm>
          <a:prstGeom prst="rect">
            <a:avLst/>
          </a:prstGeom>
        </p:spPr>
      </p:pic>
      <p:sp>
        <p:nvSpPr>
          <p:cNvPr id="4" name="Tekstvak 3">
            <a:extLst>
              <a:ext uri="{FF2B5EF4-FFF2-40B4-BE49-F238E27FC236}">
                <a16:creationId xmlns:a16="http://schemas.microsoft.com/office/drawing/2014/main" id="{5055122B-66CA-4616-910A-5BFFC826DF8B}"/>
              </a:ext>
            </a:extLst>
          </p:cNvPr>
          <p:cNvSpPr txBox="1"/>
          <p:nvPr/>
        </p:nvSpPr>
        <p:spPr>
          <a:xfrm>
            <a:off x="729007" y="1276620"/>
            <a:ext cx="5793899" cy="1384995"/>
          </a:xfrm>
          <a:prstGeom prst="rect">
            <a:avLst/>
          </a:prstGeom>
          <a:noFill/>
        </p:spPr>
        <p:txBody>
          <a:bodyPr wrap="square" rtlCol="0">
            <a:spAutoFit/>
          </a:bodyPr>
          <a:lstStyle/>
          <a:p>
            <a:r>
              <a:rPr lang="nl-NL" sz="2800" dirty="0">
                <a:solidFill>
                  <a:schemeClr val="accent1"/>
                </a:solidFill>
              </a:rPr>
              <a:t>Kenmerken van methodisch samenwerken met een groep vrijwilligers: </a:t>
            </a:r>
          </a:p>
        </p:txBody>
      </p:sp>
      <p:sp>
        <p:nvSpPr>
          <p:cNvPr id="5" name="Pijl: rechts 4">
            <a:extLst>
              <a:ext uri="{FF2B5EF4-FFF2-40B4-BE49-F238E27FC236}">
                <a16:creationId xmlns:a16="http://schemas.microsoft.com/office/drawing/2014/main" id="{8FB96451-7E76-424D-A989-6252F29CD66B}"/>
              </a:ext>
            </a:extLst>
          </p:cNvPr>
          <p:cNvSpPr/>
          <p:nvPr/>
        </p:nvSpPr>
        <p:spPr>
          <a:xfrm>
            <a:off x="3017461" y="2564387"/>
            <a:ext cx="3374796" cy="339365"/>
          </a:xfrm>
          <a:prstGeom prst="rightArrow">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7CF2BBC-9671-4C33-957A-5CE2928C1090}"/>
              </a:ext>
            </a:extLst>
          </p:cNvPr>
          <p:cNvSpPr/>
          <p:nvPr/>
        </p:nvSpPr>
        <p:spPr>
          <a:xfrm>
            <a:off x="729007" y="422416"/>
            <a:ext cx="8486362" cy="646331"/>
          </a:xfrm>
          <a:prstGeom prst="rect">
            <a:avLst/>
          </a:prstGeom>
        </p:spPr>
        <p:txBody>
          <a:bodyPr wrap="none">
            <a:spAutoFit/>
          </a:bodyPr>
          <a:lstStyle/>
          <a:p>
            <a:r>
              <a:rPr lang="nl-NL" sz="3600" b="1" dirty="0">
                <a:solidFill>
                  <a:schemeClr val="accent1"/>
                </a:solidFill>
              </a:rPr>
              <a:t>Methodisch werken met groep vrijwilligers </a:t>
            </a:r>
          </a:p>
        </p:txBody>
      </p:sp>
    </p:spTree>
    <p:extLst>
      <p:ext uri="{BB962C8B-B14F-4D97-AF65-F5344CB8AC3E}">
        <p14:creationId xmlns:p14="http://schemas.microsoft.com/office/powerpoint/2010/main" val="186502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A38C063-BAE1-4407-80FB-25BBC0045827}"/>
              </a:ext>
            </a:extLst>
          </p:cNvPr>
          <p:cNvSpPr txBox="1"/>
          <p:nvPr/>
        </p:nvSpPr>
        <p:spPr>
          <a:xfrm>
            <a:off x="919821" y="2655094"/>
            <a:ext cx="7424530" cy="954107"/>
          </a:xfrm>
          <a:prstGeom prst="rect">
            <a:avLst/>
          </a:prstGeom>
          <a:noFill/>
        </p:spPr>
        <p:txBody>
          <a:bodyPr wrap="square" rtlCol="0">
            <a:spAutoFit/>
          </a:bodyPr>
          <a:lstStyle/>
          <a:p>
            <a:r>
              <a:rPr lang="nl-NL" sz="2800" dirty="0"/>
              <a:t>Belangrijke tool in de praktijk = </a:t>
            </a:r>
          </a:p>
          <a:p>
            <a:r>
              <a:rPr lang="nl-NL" sz="2800" dirty="0"/>
              <a:t>Gesprekken voeren </a:t>
            </a:r>
          </a:p>
        </p:txBody>
      </p:sp>
      <p:grpSp>
        <p:nvGrpSpPr>
          <p:cNvPr id="4" name="Groep 3">
            <a:extLst>
              <a:ext uri="{FF2B5EF4-FFF2-40B4-BE49-F238E27FC236}">
                <a16:creationId xmlns:a16="http://schemas.microsoft.com/office/drawing/2014/main" id="{76B6D5C4-B39F-4DF5-B722-D320880BCFAF}"/>
              </a:ext>
            </a:extLst>
          </p:cNvPr>
          <p:cNvGrpSpPr/>
          <p:nvPr/>
        </p:nvGrpSpPr>
        <p:grpSpPr>
          <a:xfrm>
            <a:off x="919821" y="735626"/>
            <a:ext cx="1858961" cy="1595797"/>
            <a:chOff x="5919811" y="1196848"/>
            <a:chExt cx="1858961" cy="1595797"/>
          </a:xfrm>
        </p:grpSpPr>
        <p:sp>
          <p:nvSpPr>
            <p:cNvPr id="5" name="Rechthoek: afgeronde hoeken 4">
              <a:extLst>
                <a:ext uri="{FF2B5EF4-FFF2-40B4-BE49-F238E27FC236}">
                  <a16:creationId xmlns:a16="http://schemas.microsoft.com/office/drawing/2014/main" id="{4BDE2FF7-EC1D-4AA5-B9F0-BE1C3CECB348}"/>
                </a:ext>
              </a:extLst>
            </p:cNvPr>
            <p:cNvSpPr/>
            <p:nvPr/>
          </p:nvSpPr>
          <p:spPr>
            <a:xfrm>
              <a:off x="5919811"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10">
              <a:extLst>
                <a:ext uri="{FF2B5EF4-FFF2-40B4-BE49-F238E27FC236}">
                  <a16:creationId xmlns:a16="http://schemas.microsoft.com/office/drawing/2014/main" id="{3541F088-5F23-42A3-B774-BC01F0835B0C}"/>
                </a:ext>
              </a:extLst>
            </p:cNvPr>
            <p:cNvSpPr txBox="1"/>
            <p:nvPr/>
          </p:nvSpPr>
          <p:spPr>
            <a:xfrm>
              <a:off x="5997711"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p:txBody>
        </p:sp>
      </p:grpSp>
      <p:pic>
        <p:nvPicPr>
          <p:cNvPr id="1028" name="Picture 4" descr="Geen fotobeschrijving beschikbaar.">
            <a:extLst>
              <a:ext uri="{FF2B5EF4-FFF2-40B4-BE49-F238E27FC236}">
                <a16:creationId xmlns:a16="http://schemas.microsoft.com/office/drawing/2014/main" id="{958CC77E-45B3-49AB-B9D1-A3BFA6227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13526"/>
            <a:ext cx="5368652" cy="512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0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CF34B41A-8FF6-4FC4-8A6A-44FCA08AE182}"/>
              </a:ext>
            </a:extLst>
          </p:cNvPr>
          <p:cNvGrpSpPr/>
          <p:nvPr/>
        </p:nvGrpSpPr>
        <p:grpSpPr>
          <a:xfrm>
            <a:off x="919821" y="735626"/>
            <a:ext cx="1858961" cy="1595797"/>
            <a:chOff x="5919811" y="1196848"/>
            <a:chExt cx="1858961" cy="1595797"/>
          </a:xfrm>
          <a:solidFill>
            <a:schemeClr val="accent6"/>
          </a:solidFill>
        </p:grpSpPr>
        <p:sp>
          <p:nvSpPr>
            <p:cNvPr id="9" name="Rechthoek: afgeronde hoeken 8">
              <a:extLst>
                <a:ext uri="{FF2B5EF4-FFF2-40B4-BE49-F238E27FC236}">
                  <a16:creationId xmlns:a16="http://schemas.microsoft.com/office/drawing/2014/main" id="{4FEE46BF-0793-4399-B6A0-0E1846E0ED49}"/>
                </a:ext>
              </a:extLst>
            </p:cNvPr>
            <p:cNvSpPr/>
            <p:nvPr/>
          </p:nvSpPr>
          <p:spPr>
            <a:xfrm>
              <a:off x="5919811" y="1196848"/>
              <a:ext cx="1858961" cy="15957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10" name="Rechthoek: afgeronde hoeken 10">
              <a:extLst>
                <a:ext uri="{FF2B5EF4-FFF2-40B4-BE49-F238E27FC236}">
                  <a16:creationId xmlns:a16="http://schemas.microsoft.com/office/drawing/2014/main" id="{9CD83B70-1ADD-4DAD-9603-935431C5CC42}"/>
                </a:ext>
              </a:extLst>
            </p:cNvPr>
            <p:cNvSpPr txBox="1"/>
            <p:nvPr/>
          </p:nvSpPr>
          <p:spPr>
            <a:xfrm>
              <a:off x="5997711" y="1274748"/>
              <a:ext cx="1703161" cy="14399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p:txBody>
        </p:sp>
      </p:grpSp>
      <p:sp>
        <p:nvSpPr>
          <p:cNvPr id="17" name="Tekstvak 16">
            <a:extLst>
              <a:ext uri="{FF2B5EF4-FFF2-40B4-BE49-F238E27FC236}">
                <a16:creationId xmlns:a16="http://schemas.microsoft.com/office/drawing/2014/main" id="{BF454A3A-F338-4179-AEE8-8E8E02FE8ACF}"/>
              </a:ext>
            </a:extLst>
          </p:cNvPr>
          <p:cNvSpPr txBox="1"/>
          <p:nvPr/>
        </p:nvSpPr>
        <p:spPr>
          <a:xfrm>
            <a:off x="2967581" y="735626"/>
            <a:ext cx="5633493" cy="1754326"/>
          </a:xfrm>
          <a:prstGeom prst="rect">
            <a:avLst/>
          </a:prstGeom>
          <a:noFill/>
        </p:spPr>
        <p:txBody>
          <a:bodyPr wrap="square" rtlCol="0">
            <a:spAutoFit/>
          </a:bodyPr>
          <a:lstStyle/>
          <a:p>
            <a:r>
              <a:rPr lang="nl-NL" sz="3600" dirty="0"/>
              <a:t>Belangrijk in de praktijk = </a:t>
            </a:r>
          </a:p>
          <a:p>
            <a:r>
              <a:rPr lang="nl-NL" sz="3600" dirty="0"/>
              <a:t>Motiveren van vrijwilligers</a:t>
            </a:r>
          </a:p>
          <a:p>
            <a:endParaRPr lang="nl-NL" sz="3600" dirty="0"/>
          </a:p>
        </p:txBody>
      </p:sp>
      <p:pic>
        <p:nvPicPr>
          <p:cNvPr id="18" name="Afbeelding 17">
            <a:extLst>
              <a:ext uri="{FF2B5EF4-FFF2-40B4-BE49-F238E27FC236}">
                <a16:creationId xmlns:a16="http://schemas.microsoft.com/office/drawing/2014/main" id="{BBD46EE0-DC4E-4DE3-8651-AF8775487122}"/>
              </a:ext>
            </a:extLst>
          </p:cNvPr>
          <p:cNvPicPr>
            <a:picLocks noChangeAspect="1"/>
          </p:cNvPicPr>
          <p:nvPr/>
        </p:nvPicPr>
        <p:blipFill>
          <a:blip r:embed="rId2"/>
          <a:stretch>
            <a:fillRect/>
          </a:stretch>
        </p:blipFill>
        <p:spPr>
          <a:xfrm>
            <a:off x="3061100" y="2489952"/>
            <a:ext cx="5633493" cy="3511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816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214647D-15F6-4FAC-8604-993D35441A15}"/>
              </a:ext>
            </a:extLst>
          </p:cNvPr>
          <p:cNvSpPr txBox="1"/>
          <p:nvPr/>
        </p:nvSpPr>
        <p:spPr>
          <a:xfrm>
            <a:off x="844410" y="2557803"/>
            <a:ext cx="10128390" cy="1929503"/>
          </a:xfrm>
          <a:prstGeom prst="rect">
            <a:avLst/>
          </a:prstGeom>
          <a:noFill/>
        </p:spPr>
        <p:txBody>
          <a:bodyPr wrap="square">
            <a:spAutoFit/>
          </a:bodyPr>
          <a:lstStyle/>
          <a:p>
            <a:pPr>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Het managen van al die vrijwilligers met hun eigen behoeften en motivaties is eigenlijk een ondoenlijke klus. Gelukkig zijn er groepen vrijwilligers te onderscheiden die op ongeveer gelijke wijze gemotiveerd zijn. Je kunt daar op </a:t>
            </a:r>
            <a:r>
              <a:rPr lang="nl-NL" sz="2000" dirty="0">
                <a:latin typeface="Calibri" panose="020F0502020204030204" pitchFamily="34" charset="0"/>
                <a:ea typeface="Calibri" panose="020F0502020204030204" pitchFamily="34" charset="0"/>
                <a:cs typeface="Times New Roman" panose="02020603050405020304" pitchFamily="18" charset="0"/>
              </a:rPr>
              <a:t>veel</a:t>
            </a:r>
            <a:r>
              <a:rPr lang="nl-NL" sz="2000" dirty="0">
                <a:effectLst/>
                <a:latin typeface="Calibri" panose="020F0502020204030204" pitchFamily="34" charset="0"/>
                <a:ea typeface="Calibri" panose="020F0502020204030204" pitchFamily="34" charset="0"/>
                <a:cs typeface="Times New Roman" panose="02020603050405020304" pitchFamily="18" charset="0"/>
              </a:rPr>
              <a:t> manieren op inspelen.</a:t>
            </a: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b="1" dirty="0">
                <a:latin typeface="Calibri" panose="020F0502020204030204" pitchFamily="34" charset="0"/>
                <a:ea typeface="Calibri" panose="020F0502020204030204" pitchFamily="34" charset="0"/>
                <a:cs typeface="Times New Roman" panose="02020603050405020304" pitchFamily="18" charset="0"/>
              </a:rPr>
              <a:t>Op </a:t>
            </a:r>
            <a:r>
              <a:rPr lang="nl-NL" sz="2000" b="1" dirty="0">
                <a:effectLst/>
                <a:latin typeface="Calibri" panose="020F0502020204030204" pitchFamily="34" charset="0"/>
                <a:ea typeface="Calibri" panose="020F0502020204030204" pitchFamily="34" charset="0"/>
                <a:cs typeface="Times New Roman" panose="02020603050405020304" pitchFamily="18" charset="0"/>
              </a:rPr>
              <a:t>Wiki staat een uitgebrei</a:t>
            </a:r>
            <a:r>
              <a:rPr lang="nl-NL" sz="2000" b="1" dirty="0">
                <a:latin typeface="Calibri" panose="020F0502020204030204" pitchFamily="34" charset="0"/>
                <a:ea typeface="Calibri" panose="020F0502020204030204" pitchFamily="34" charset="0"/>
                <a:cs typeface="Times New Roman" panose="02020603050405020304" pitchFamily="18" charset="0"/>
              </a:rPr>
              <a:t>d artikel. </a:t>
            </a:r>
            <a:r>
              <a:rPr lang="nl-NL" sz="2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kstvak 4">
            <a:extLst>
              <a:ext uri="{FF2B5EF4-FFF2-40B4-BE49-F238E27FC236}">
                <a16:creationId xmlns:a16="http://schemas.microsoft.com/office/drawing/2014/main" id="{6CF01AF5-9EF8-46D2-8A0E-BC402EB43C96}"/>
              </a:ext>
            </a:extLst>
          </p:cNvPr>
          <p:cNvSpPr txBox="1"/>
          <p:nvPr/>
        </p:nvSpPr>
        <p:spPr>
          <a:xfrm>
            <a:off x="844409" y="4919219"/>
            <a:ext cx="10575199" cy="1323439"/>
          </a:xfrm>
          <a:prstGeom prst="rect">
            <a:avLst/>
          </a:prstGeom>
          <a:noFill/>
        </p:spPr>
        <p:txBody>
          <a:bodyPr wrap="square">
            <a:spAutoFit/>
          </a:bodyPr>
          <a:lstStyle/>
          <a:p>
            <a:r>
              <a:rPr lang="nl-NL" sz="2000" b="1" dirty="0"/>
              <a:t>Vragen om na te bespreken:  </a:t>
            </a:r>
          </a:p>
          <a:p>
            <a:r>
              <a:rPr lang="nl-NL" sz="2000" dirty="0"/>
              <a:t>Welke van de twee manieren op pagina 1 spreekt je aan? Waarom? </a:t>
            </a:r>
          </a:p>
          <a:p>
            <a:r>
              <a:rPr lang="nl-NL" sz="2000" dirty="0"/>
              <a:t>Op pagina 2 staan hele praktische tips: wat zou ook wel bij je passen als je er bewust mee oefent?</a:t>
            </a:r>
          </a:p>
          <a:p>
            <a:r>
              <a:rPr lang="nl-NL" sz="2000" dirty="0"/>
              <a:t>Wat zou je zelf als vrijwilliger prettig vinden? </a:t>
            </a:r>
          </a:p>
        </p:txBody>
      </p:sp>
      <p:sp>
        <p:nvSpPr>
          <p:cNvPr id="8" name="Rechthoek: afgeronde hoeken 10">
            <a:extLst>
              <a:ext uri="{FF2B5EF4-FFF2-40B4-BE49-F238E27FC236}">
                <a16:creationId xmlns:a16="http://schemas.microsoft.com/office/drawing/2014/main" id="{013B1A5F-48FB-407D-A287-F771531FC627}"/>
              </a:ext>
            </a:extLst>
          </p:cNvPr>
          <p:cNvSpPr txBox="1"/>
          <p:nvPr/>
        </p:nvSpPr>
        <p:spPr>
          <a:xfrm>
            <a:off x="955146" y="685893"/>
            <a:ext cx="1703161" cy="1439997"/>
          </a:xfrm>
          <a:prstGeom prst="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p:txBody>
      </p:sp>
      <p:sp>
        <p:nvSpPr>
          <p:cNvPr id="9" name="Tekstvak 8">
            <a:extLst>
              <a:ext uri="{FF2B5EF4-FFF2-40B4-BE49-F238E27FC236}">
                <a16:creationId xmlns:a16="http://schemas.microsoft.com/office/drawing/2014/main" id="{055F6332-1D84-4709-9C7D-11EAB931DD13}"/>
              </a:ext>
            </a:extLst>
          </p:cNvPr>
          <p:cNvSpPr txBox="1"/>
          <p:nvPr/>
        </p:nvSpPr>
        <p:spPr>
          <a:xfrm>
            <a:off x="3074891" y="813526"/>
            <a:ext cx="4333461" cy="461665"/>
          </a:xfrm>
          <a:prstGeom prst="rect">
            <a:avLst/>
          </a:prstGeom>
          <a:noFill/>
        </p:spPr>
        <p:txBody>
          <a:bodyPr wrap="square" rtlCol="0">
            <a:spAutoFit/>
          </a:bodyPr>
          <a:lstStyle/>
          <a:p>
            <a:r>
              <a:rPr lang="nl-NL" sz="2400" dirty="0"/>
              <a:t>Motiveren van vrijwilligers</a:t>
            </a:r>
          </a:p>
        </p:txBody>
      </p:sp>
    </p:spTree>
    <p:extLst>
      <p:ext uri="{BB962C8B-B14F-4D97-AF65-F5344CB8AC3E}">
        <p14:creationId xmlns:p14="http://schemas.microsoft.com/office/powerpoint/2010/main" val="315370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CAD32-2B0F-B4E6-CA07-2E8F42FA8CB1}"/>
              </a:ext>
            </a:extLst>
          </p:cNvPr>
          <p:cNvSpPr>
            <a:spLocks noGrp="1"/>
          </p:cNvSpPr>
          <p:nvPr>
            <p:ph type="title"/>
          </p:nvPr>
        </p:nvSpPr>
        <p:spPr/>
        <p:txBody>
          <a:bodyPr/>
          <a:lstStyle/>
          <a:p>
            <a:r>
              <a:rPr lang="nl-NL" dirty="0"/>
              <a:t>Hoe motiveer je vrijwilligers </a:t>
            </a:r>
          </a:p>
        </p:txBody>
      </p:sp>
      <p:sp>
        <p:nvSpPr>
          <p:cNvPr id="4" name="Tekstvak 3">
            <a:extLst>
              <a:ext uri="{FF2B5EF4-FFF2-40B4-BE49-F238E27FC236}">
                <a16:creationId xmlns:a16="http://schemas.microsoft.com/office/drawing/2014/main" id="{75A169B1-912E-2482-1609-E7E0478D6419}"/>
              </a:ext>
            </a:extLst>
          </p:cNvPr>
          <p:cNvSpPr txBox="1"/>
          <p:nvPr/>
        </p:nvSpPr>
        <p:spPr>
          <a:xfrm>
            <a:off x="734291" y="2318814"/>
            <a:ext cx="10515600" cy="4148508"/>
          </a:xfrm>
          <a:prstGeom prst="rect">
            <a:avLst/>
          </a:prstGeom>
          <a:noFill/>
        </p:spPr>
        <p:txBody>
          <a:bodyPr wrap="square">
            <a:spAutoFit/>
          </a:bodyPr>
          <a:lstStyle/>
          <a:p>
            <a:pPr>
              <a:lnSpc>
                <a:spcPct val="107000"/>
              </a:lnSpc>
              <a:spcAft>
                <a:spcPts val="800"/>
              </a:spcAft>
            </a:pPr>
            <a:r>
              <a:rPr lang="nl-NL" sz="1800" b="1"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Gebonden vrijwilligers</a:t>
            </a:r>
            <a:r>
              <a:rPr lang="nl-NL"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zin de vast trouwe vrijwilligers die zich regelmatig, voor een stevig aantal uren en voor langere tijd inzetten. Je kunt op ze rekenen. Ze weten vaak precies wat er gedaan moet worden.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In de groep van </a:t>
            </a:r>
            <a:r>
              <a:rPr lang="nl-NL" sz="1800" b="1"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geboeide vrijwilligers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komen drie varianten voor: de eenmalige, de tijdelijke en de af-en-toe vrijwilliger. Geboeide vrijwilligers hebben behoefte aan een faciliterende begeleider die de randvoorwaarden regelt.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Tenslotte is er nog </a:t>
            </a:r>
            <a:r>
              <a:rPr lang="nl-NL" sz="1800" b="1"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de geleide vrijwilliger,</a:t>
            </a:r>
            <a:r>
              <a:rPr lang="nl-NL"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mensen die al dan niet gedwongen naar het vrijwilligerswerk worden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toegeleid</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Ze  hebben geen intrinsieke motivatie om vrijwilligerswerk te doen.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i="1" kern="100" dirty="0">
                <a:latin typeface="Calibri" panose="020F0502020204030204" pitchFamily="34" charset="0"/>
                <a:ea typeface="Calibri" panose="020F0502020204030204" pitchFamily="34" charset="0"/>
                <a:cs typeface="Times New Roman" panose="02020603050405020304" pitchFamily="18" charset="0"/>
              </a:rPr>
              <a:t>Drie typen vrijwilligers en drie manieren om hen te motiveren; welke vorm past bij welk type? </a:t>
            </a:r>
            <a:endParaRPr lang="nl-NL"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Zij hebben in eerste instantie vooral een </a:t>
            </a:r>
            <a:r>
              <a:rPr lang="nl-NL" sz="1800" kern="100"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aanstuurder</a:t>
            </a:r>
            <a:r>
              <a:rPr lang="nl-NL"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nodig die duidelijke instructies geeft.</a:t>
            </a:r>
          </a:p>
          <a:p>
            <a:pPr marL="342900" lvl="0" indent="-342900">
              <a:lnSpc>
                <a:spcPct val="107000"/>
              </a:lnSpc>
              <a:buFont typeface="+mj-lt"/>
              <a:buAutoNum type="arabicPeriod"/>
            </a:pPr>
            <a:r>
              <a:rPr lang="nl-NL"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Deze vrijwilligers hebben steeds op nieuw prikkels nodig om weer gemotiveerd te worden</a:t>
            </a:r>
          </a:p>
          <a:p>
            <a:pPr marL="342900" lvl="0" indent="-342900">
              <a:lnSpc>
                <a:spcPct val="107000"/>
              </a:lnSpc>
              <a:spcAft>
                <a:spcPts val="800"/>
              </a:spcAft>
              <a:buFont typeface="+mj-lt"/>
              <a:buAutoNum type="arabicPeriod"/>
            </a:pPr>
            <a:r>
              <a:rPr lang="nl-NL"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Ze hebben vooral een sparringpartner nodig die bevestigende feedback geeft.</a:t>
            </a:r>
          </a:p>
        </p:txBody>
      </p:sp>
      <p:sp>
        <p:nvSpPr>
          <p:cNvPr id="6" name="Tekstvak 5">
            <a:extLst>
              <a:ext uri="{FF2B5EF4-FFF2-40B4-BE49-F238E27FC236}">
                <a16:creationId xmlns:a16="http://schemas.microsoft.com/office/drawing/2014/main" id="{B74A0E52-8FF8-A3EB-0890-5FBA905840C4}"/>
              </a:ext>
            </a:extLst>
          </p:cNvPr>
          <p:cNvSpPr txBox="1"/>
          <p:nvPr/>
        </p:nvSpPr>
        <p:spPr>
          <a:xfrm>
            <a:off x="838200" y="1440259"/>
            <a:ext cx="3837709" cy="646331"/>
          </a:xfrm>
          <a:prstGeom prst="rect">
            <a:avLst/>
          </a:prstGeom>
          <a:solidFill>
            <a:schemeClr val="accent6"/>
          </a:solidFill>
        </p:spPr>
        <p:txBody>
          <a:bodyPr wrap="square">
            <a:spAutoFit/>
          </a:bodyPr>
          <a:lstStyle/>
          <a:p>
            <a:r>
              <a:rPr lang="nl-NL" dirty="0">
                <a:solidFill>
                  <a:schemeClr val="bg1"/>
                </a:solidFill>
              </a:rPr>
              <a:t>De eerste manier neemt mate en aard van motivatie als uitgangspunt. </a:t>
            </a:r>
          </a:p>
        </p:txBody>
      </p:sp>
    </p:spTree>
    <p:extLst>
      <p:ext uri="{BB962C8B-B14F-4D97-AF65-F5344CB8AC3E}">
        <p14:creationId xmlns:p14="http://schemas.microsoft.com/office/powerpoint/2010/main" val="1937065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20cf8ba-b598-4d03-85bf-01d90a2844ae" xsi:nil="true"/>
    <lcf76f155ced4ddcb4097134ff3c332f xmlns="c67c63a5-6c7f-42bb-9d17-0feff5816463">
      <Terms xmlns="http://schemas.microsoft.com/office/infopath/2007/PartnerControls"/>
    </lcf76f155ced4ddcb4097134ff3c332f>
    <MediaLengthInSeconds xmlns="c67c63a5-6c7f-42bb-9d17-0feff5816463" xsi:nil="true"/>
  </documentManagement>
</p:properties>
</file>

<file path=customXml/itemProps1.xml><?xml version="1.0" encoding="utf-8"?>
<ds:datastoreItem xmlns:ds="http://schemas.openxmlformats.org/officeDocument/2006/customXml" ds:itemID="{635941A7-21BF-47C5-8E48-69608BC47E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03D7BD-E629-4DF3-905F-77D89BA83248}">
  <ds:schemaRefs>
    <ds:schemaRef ds:uri="http://schemas.microsoft.com/sharepoint/v3/contenttype/forms"/>
  </ds:schemaRefs>
</ds:datastoreItem>
</file>

<file path=customXml/itemProps3.xml><?xml version="1.0" encoding="utf-8"?>
<ds:datastoreItem xmlns:ds="http://schemas.openxmlformats.org/officeDocument/2006/customXml" ds:itemID="{9D71728F-9916-4301-AE3F-0C553703C9DE}">
  <ds:schemaRefs>
    <ds:schemaRef ds:uri="http://schemas.microsoft.com/office/2006/metadata/properties"/>
    <ds:schemaRef ds:uri="http://schemas.microsoft.com/office/infopath/2007/PartnerControls"/>
    <ds:schemaRef ds:uri="c20cf8ba-b598-4d03-85bf-01d90a2844ae"/>
    <ds:schemaRef ds:uri="c67c63a5-6c7f-42bb-9d17-0feff5816463"/>
  </ds:schemaRefs>
</ds:datastoreItem>
</file>

<file path=docProps/app.xml><?xml version="1.0" encoding="utf-8"?>
<Properties xmlns="http://schemas.openxmlformats.org/officeDocument/2006/extended-properties" xmlns:vt="http://schemas.openxmlformats.org/officeDocument/2006/docPropsVTypes">
  <TotalTime>146</TotalTime>
  <Words>926</Words>
  <Application>Microsoft Office PowerPoint</Application>
  <PresentationFormat>Breedbeeld</PresentationFormat>
  <Paragraphs>116</Paragraphs>
  <Slides>15</Slides>
  <Notes>2</Notes>
  <HiddenSlides>0</HiddenSlides>
  <MMClips>1</MMClips>
  <ScaleCrop>false</ScaleCrop>
  <HeadingPairs>
    <vt:vector size="6" baseType="variant">
      <vt:variant>
        <vt:lpstr>Gebruikte lettertypen</vt:lpstr>
      </vt:variant>
      <vt:variant>
        <vt:i4>3</vt:i4>
      </vt:variant>
      <vt:variant>
        <vt:lpstr>Thema</vt:lpstr>
      </vt:variant>
      <vt:variant>
        <vt:i4>4</vt:i4>
      </vt:variant>
      <vt:variant>
        <vt:lpstr>Diatitels</vt:lpstr>
      </vt:variant>
      <vt:variant>
        <vt:i4>15</vt:i4>
      </vt:variant>
    </vt:vector>
  </HeadingPairs>
  <TitlesOfParts>
    <vt:vector size="22" baseType="lpstr">
      <vt:lpstr>Arial</vt:lpstr>
      <vt:lpstr>Calibri</vt:lpstr>
      <vt:lpstr>Calibri Light</vt:lpstr>
      <vt:lpstr>Kantoorthema</vt:lpstr>
      <vt:lpstr>Kantoorthema</vt:lpstr>
      <vt:lpstr>Office Theme</vt:lpstr>
      <vt:lpstr>Kantoorthema</vt:lpstr>
      <vt:lpstr>Goedemiddag! </vt:lpstr>
      <vt:lpstr>PowerPoint-presentatie</vt:lpstr>
      <vt:lpstr>PowerPoint-presentatie</vt:lpstr>
      <vt:lpstr>PowerPoint-presentatie</vt:lpstr>
      <vt:lpstr>PowerPoint-presentatie</vt:lpstr>
      <vt:lpstr>PowerPoint-presentatie</vt:lpstr>
      <vt:lpstr>PowerPoint-presentatie</vt:lpstr>
      <vt:lpstr>PowerPoint-presentatie</vt:lpstr>
      <vt:lpstr>Hoe motiveer je vrijwilligers </vt:lpstr>
      <vt:lpstr>Een tweede manier is om het door Movisie ontwikkelde vrijwilligerskwadrant te gebruiken. </vt:lpstr>
      <vt:lpstr>Vrijwilligerskwadrant </vt:lpstr>
      <vt:lpstr>Los van de motivatie en type vrijwilliger kun je deze tips meenemen:  </vt:lpstr>
      <vt:lpstr>LA 3</vt:lpstr>
      <vt:lpstr>PowerPoint-presentatie</vt:lpstr>
      <vt:lpstr>Vragen?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Goedemorgen! </dc:title>
  <dc:creator>Pascalle Cup</dc:creator>
  <cp:lastModifiedBy>Pascalle Cup</cp:lastModifiedBy>
  <cp:revision>3</cp:revision>
  <dcterms:created xsi:type="dcterms:W3CDTF">2021-12-01T14:06:20Z</dcterms:created>
  <dcterms:modified xsi:type="dcterms:W3CDTF">2023-11-27T13:46:25Z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